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9" r:id="rId8"/>
    <p:sldId id="266" r:id="rId9"/>
    <p:sldId id="267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422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ng.pngtree.com/thumb_back/fw800/back_our/20190620/ourmid/pngtree-simple-and-fresh-attention-to-fire-cherish-life-publicity-exhibition-board-image_144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8000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604" y="2357422"/>
            <a:ext cx="59293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Детям о пожарной безопасности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94" y="857224"/>
            <a:ext cx="53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МДОУ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/с № 63 «Звёздочка» г.Волжского Волгоградской области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9066" y="4643438"/>
            <a:ext cx="2428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Серикова Е.Н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285992" y="664370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2020 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ng.pngtree.com/thumb_back/fw800/back_our/20190620/ourmid/pngtree-simple-and-fresh-attention-to-fire-cherish-life-publicity-exhibition-board-image_144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8000" cy="9144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357166" y="1071538"/>
            <a:ext cx="6215106" cy="4572032"/>
          </a:xfrm>
          <a:prstGeom prst="cloudCallout">
            <a:avLst>
              <a:gd name="adj1" fmla="val 15798"/>
              <a:gd name="adj2" fmla="val 668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142984" y="2428860"/>
            <a:ext cx="45720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002060"/>
                </a:solidFill>
              </a:rPr>
              <a:t>Здравствуйте , ребята. </a:t>
            </a:r>
          </a:p>
          <a:p>
            <a:pPr algn="just"/>
            <a:r>
              <a:rPr lang="ru-RU" sz="2000" b="1" i="1" dirty="0" smtClean="0">
                <a:solidFill>
                  <a:srgbClr val="002060"/>
                </a:solidFill>
              </a:rPr>
              <a:t>Я - пожарный.  У Вас здесь совсем не так, как у нас. А вот  Правила ПОЖАРНОЙ безопасности такие же! И я вам о них сегодня расскажу. Вы должны знать, как  вести себя дома, чтобы не случилось беды.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pic>
        <p:nvPicPr>
          <p:cNvPr id="3" name="Рисунок 2" descr="image_image_3468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56" y="4000496"/>
            <a:ext cx="5372096" cy="34350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5794" y="1000100"/>
            <a:ext cx="52149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Правило первое:</a:t>
            </a:r>
            <a:endParaRPr lang="ru-RU" sz="2800" b="1" i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НЕЛЬЗЯ</a:t>
            </a: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оставлять без присмотра включенные газовые или электрические плиты.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42918" y="785786"/>
            <a:ext cx="54292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Правило второе:</a:t>
            </a:r>
          </a:p>
          <a:p>
            <a:pPr algn="just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зажигать свечи, спички без взрослых, и играть со спичками и зажженными свечами.</a:t>
            </a:r>
          </a:p>
        </p:txBody>
      </p:sp>
      <p:pic>
        <p:nvPicPr>
          <p:cNvPr id="10" name="Рисунок 9" descr="1403790579_spichki-dety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80" y="3786182"/>
            <a:ext cx="5715041" cy="350046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56" y="571472"/>
            <a:ext cx="54292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Правило третье:</a:t>
            </a:r>
          </a:p>
          <a:p>
            <a:pPr algn="just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самому, без взрослых, пользоваться микроволновой печью, тостером, утюгом, электрочайником, другими электрическими нагревательными  приборами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4" name="Рисунок 3" descr="Dom_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84" y="4000496"/>
            <a:ext cx="4714908" cy="35719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94" y="785786"/>
            <a:ext cx="54292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Правило четвёртое:</a:t>
            </a:r>
          </a:p>
          <a:p>
            <a:pPr algn="just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оставлять без присмотра включенные электрические приборы, электролампы, электронагреватели.</a:t>
            </a:r>
          </a:p>
        </p:txBody>
      </p:sp>
      <p:pic>
        <p:nvPicPr>
          <p:cNvPr id="4" name="Рисунок 3" descr="utyu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8" y="3929058"/>
            <a:ext cx="5643602" cy="3500462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ng.pngtree.com/thumb_back/fw800/back_our/20190620/ourmid/pngtree-simple-and-fresh-attention-to-fire-cherish-life-publicity-exhibition-board-image_144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8000" cy="914400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357166" y="1071538"/>
            <a:ext cx="6215106" cy="4786346"/>
          </a:xfrm>
          <a:prstGeom prst="cloudCallout">
            <a:avLst>
              <a:gd name="adj1" fmla="val 16398"/>
              <a:gd name="adj2" fmla="val 623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357298" y="2714612"/>
            <a:ext cx="4286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знаете ли вы,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правильно действовать при пожаре?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94" y="857224"/>
            <a:ext cx="50720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Правила первое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just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которое надо выполнить при пожаре – вызвать специальные службы. Единый телефон пожарных и спасателей –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4" name="Рисунок 3" descr="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74" y="4143372"/>
            <a:ext cx="4000528" cy="3217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8" y="1071538"/>
            <a:ext cx="55721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Позвонив по телефону, необходимо сообщить следующую информацию:</a:t>
            </a:r>
            <a:endParaRPr lang="ru-RU" sz="2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80" y="2857488"/>
            <a:ext cx="564360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</a:t>
            </a:r>
            <a:r>
              <a:rPr lang="ru-RU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точный адрес (улица, проспект, проезд, площадь, бульвар,);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номер дома, строения, корпуса;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горит (дом, квартира, мусоропровод);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каком этаже пожар;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фамилию и телефон (с которого звоните).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94" y="714348"/>
            <a:ext cx="53578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Правило второе:</a:t>
            </a:r>
          </a:p>
          <a:p>
            <a:pPr algn="just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ЗАЛИВАЙ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водой горящие электроприборы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img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84" y="2786050"/>
            <a:ext cx="4544696" cy="4430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57232" y="714348"/>
            <a:ext cx="50720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Правило третье: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 ОТКРЫВАЙ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окно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1298" y="2928926"/>
            <a:ext cx="5122100" cy="4357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56" y="714348"/>
            <a:ext cx="54292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Правило четвёртое:</a:t>
            </a:r>
          </a:p>
          <a:p>
            <a:pPr algn="just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прятаться во время пожара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46" y="2786050"/>
            <a:ext cx="4822056" cy="4320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94" y="857224"/>
            <a:ext cx="52149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Правило пятое:</a:t>
            </a:r>
          </a:p>
          <a:p>
            <a:pPr algn="just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постарайся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покинуть помещение!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Двигайся вдоль стены, закрыв нос и рот от дыма мокрой тряпкой.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670" y="3428992"/>
            <a:ext cx="5104222" cy="400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28670" y="571472"/>
            <a:ext cx="49292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Правило шестое:</a:t>
            </a:r>
          </a:p>
          <a:p>
            <a:pPr algn="just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лифтом пользоваться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нельзя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6" name="Рисунок 5" descr="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8" y="2571736"/>
            <a:ext cx="5464999" cy="4653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94" y="714348"/>
            <a:ext cx="49292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Правило седьмое:</a:t>
            </a:r>
          </a:p>
          <a:p>
            <a:pPr algn="just"/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сам не смог вызвать пожарных,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сообщи о пожаре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соседям.</a:t>
            </a:r>
          </a:p>
        </p:txBody>
      </p:sp>
      <p:pic>
        <p:nvPicPr>
          <p:cNvPr id="4" name="Рисунок 3" descr="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32" y="3143239"/>
            <a:ext cx="5179247" cy="4404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94" y="714348"/>
            <a:ext cx="5143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Ребята, отгадайте загадки: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80" y="1714480"/>
            <a:ext cx="3429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 огнем бороться мы должны-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  смелые работники.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Мы очень людям всем нужны,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Так кто же мы?</a:t>
            </a:r>
            <a:endParaRPr lang="ru-RU" dirty="0"/>
          </a:p>
        </p:txBody>
      </p:sp>
      <p:pic>
        <p:nvPicPr>
          <p:cNvPr id="6" name="Picture 2" descr="D:\картинки для занятий\5a83de05130d44b38fc74cae66143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1923" y="1643042"/>
            <a:ext cx="1828365" cy="134412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071810" y="3500430"/>
            <a:ext cx="3214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Если дым валит клубами,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Пламя бьется языками,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огонь везде, и жар-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Это бедствие -…</a:t>
            </a:r>
            <a:endParaRPr lang="ru-RU" dirty="0"/>
          </a:p>
        </p:txBody>
      </p:sp>
      <p:pic>
        <p:nvPicPr>
          <p:cNvPr id="9" name="Picture 3" descr="C:\Documents and Settings\умис\Мои документы\основы безопасности\картинки пож\aWDJZ4WIoD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32" y="3428992"/>
            <a:ext cx="1899139" cy="1418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00042" y="5786446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Спешит, гудит – дорогу дай,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Моргает синим глазом,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Примчится вовремя – спасет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Детей и взрослых разом.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3" descr="C:\Documents and Settings\умис\Мои документы\основы безопасности\картинки пож\440a32957e997a9b755fcef9dc428b1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504" y="5643570"/>
            <a:ext cx="2214554" cy="162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  <p:bldP spid="8" grpId="0" build="allAtOnce"/>
      <p:bldP spid="10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480" y="500034"/>
            <a:ext cx="56436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Игра: «Выбери предмет»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Посмотрите внимательно на экран. Здесь изображены различные предметы. Давайте представим, что мы пожарные. Некоторые предметы нам понадобятся при тушении пожара, а некоторые нет. Назовите мне те предметы, которые мы с вами возьмем на тушение пожара.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:\картинки для занятий\kak_narisovat_morogennoe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8" y="6072198"/>
            <a:ext cx="1643074" cy="2130315"/>
          </a:xfrm>
          <a:prstGeom prst="rect">
            <a:avLst/>
          </a:prstGeom>
          <a:noFill/>
        </p:spPr>
      </p:pic>
      <p:pic>
        <p:nvPicPr>
          <p:cNvPr id="5" name="Picture 3" descr="D:\картинки для занятий\rekord3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42" y="2643174"/>
            <a:ext cx="2327403" cy="1900231"/>
          </a:xfrm>
          <a:prstGeom prst="rect">
            <a:avLst/>
          </a:prstGeom>
          <a:noFill/>
        </p:spPr>
      </p:pic>
      <p:pic>
        <p:nvPicPr>
          <p:cNvPr id="6" name="Picture 4" descr="D:\картинки для занятий\000004113813.jpg"/>
          <p:cNvPicPr>
            <a:picLocks noChangeAspect="1" noChangeArrowheads="1"/>
          </p:cNvPicPr>
          <p:nvPr/>
        </p:nvPicPr>
        <p:blipFill>
          <a:blip r:embed="rId5" cstate="print"/>
          <a:srcRect l="10228" r="8039"/>
          <a:stretch>
            <a:fillRect/>
          </a:stretch>
        </p:blipFill>
        <p:spPr bwMode="auto">
          <a:xfrm>
            <a:off x="4572008" y="5286380"/>
            <a:ext cx="1728702" cy="2071686"/>
          </a:xfrm>
          <a:prstGeom prst="rect">
            <a:avLst/>
          </a:prstGeom>
          <a:noFill/>
        </p:spPr>
      </p:pic>
      <p:pic>
        <p:nvPicPr>
          <p:cNvPr id="7" name="Picture 3" descr="D:\картинки для занятий\ti.jpg"/>
          <p:cNvPicPr>
            <a:picLocks noChangeAspect="1" noChangeArrowheads="1"/>
          </p:cNvPicPr>
          <p:nvPr/>
        </p:nvPicPr>
        <p:blipFill>
          <a:blip r:embed="rId6" cstate="print"/>
          <a:srcRect l="7207" r="19144"/>
          <a:stretch>
            <a:fillRect/>
          </a:stretch>
        </p:blipFill>
        <p:spPr bwMode="auto">
          <a:xfrm>
            <a:off x="2000240" y="2928926"/>
            <a:ext cx="1764178" cy="1186908"/>
          </a:xfrm>
          <a:prstGeom prst="rect">
            <a:avLst/>
          </a:prstGeom>
          <a:noFill/>
        </p:spPr>
      </p:pic>
      <p:pic>
        <p:nvPicPr>
          <p:cNvPr id="8" name="Picture 4" descr="D:\картинки для занятий\1862.jpg"/>
          <p:cNvPicPr>
            <a:picLocks noChangeAspect="1" noChangeArrowheads="1"/>
          </p:cNvPicPr>
          <p:nvPr/>
        </p:nvPicPr>
        <p:blipFill>
          <a:blip r:embed="rId7" cstate="print"/>
          <a:srcRect l="10035" r="13961"/>
          <a:stretch>
            <a:fillRect/>
          </a:stretch>
        </p:blipFill>
        <p:spPr bwMode="auto">
          <a:xfrm>
            <a:off x="571480" y="3000364"/>
            <a:ext cx="1509934" cy="2214562"/>
          </a:xfrm>
          <a:prstGeom prst="rect">
            <a:avLst/>
          </a:prstGeom>
          <a:noFill/>
        </p:spPr>
      </p:pic>
      <p:pic>
        <p:nvPicPr>
          <p:cNvPr id="9" name="Picture 3" descr="D:\картинки для занятий\acp8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18" y="5786446"/>
            <a:ext cx="2516193" cy="1785950"/>
          </a:xfrm>
          <a:prstGeom prst="rect">
            <a:avLst/>
          </a:prstGeom>
          <a:noFill/>
        </p:spPr>
      </p:pic>
      <p:pic>
        <p:nvPicPr>
          <p:cNvPr id="10" name="Picture 5" descr="D:\картинки для занятий\image_gardening0061319902321348.jpg"/>
          <p:cNvPicPr>
            <a:picLocks noChangeAspect="1" noChangeArrowheads="1"/>
          </p:cNvPicPr>
          <p:nvPr/>
        </p:nvPicPr>
        <p:blipFill>
          <a:blip r:embed="rId9" cstate="print"/>
          <a:srcRect t="24132" b="27605"/>
          <a:stretch>
            <a:fillRect/>
          </a:stretch>
        </p:blipFill>
        <p:spPr bwMode="auto">
          <a:xfrm>
            <a:off x="2214554" y="4643438"/>
            <a:ext cx="2735948" cy="8537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ng.pngtree.com/thumb_back/fw800/back_our/20190620/ourmid/pngtree-simple-and-fresh-attention-to-fire-cherish-life-publicity-exhibition-board-image_144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8000" cy="9144000"/>
          </a:xfrm>
          <a:prstGeom prst="rect">
            <a:avLst/>
          </a:prstGeom>
          <a:noFill/>
        </p:spPr>
      </p:pic>
      <p:sp>
        <p:nvSpPr>
          <p:cNvPr id="4" name="Выноска-облако 3"/>
          <p:cNvSpPr/>
          <p:nvPr/>
        </p:nvSpPr>
        <p:spPr>
          <a:xfrm>
            <a:off x="357166" y="428596"/>
            <a:ext cx="6000792" cy="5429288"/>
          </a:xfrm>
          <a:prstGeom prst="cloudCallout">
            <a:avLst>
              <a:gd name="adj1" fmla="val 20709"/>
              <a:gd name="adj2" fmla="val 606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214422" y="1142976"/>
            <a:ext cx="435771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Физкультминутка.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Тут бабочка прилетела 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 встают со стульев, летят )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Крылышками помахала 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 машут крыльями) 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Стало море потухать 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 приседают )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потухло.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Вот обрадовались звери!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Засмеялись 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 смеются ) </a:t>
            </a:r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 запели </a:t>
            </a:r>
          </a:p>
          <a:p>
            <a:pPr algn="ctr"/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 Ура! Ура )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Ручками захлопали 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 хлопают)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Ножками затопали 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 топают ).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Садятся на свои места.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ds05.infourok.ru/uploads/ex/0416/000a29bd-1be13d18/hello_html_224a7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7999" cy="9144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5794" y="571472"/>
            <a:ext cx="5429288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u="sng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Игра: «Можно – нельзя»</a:t>
            </a:r>
          </a:p>
          <a:p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Спички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Брать нельзя.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Газовая плита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Её трогать и включать без взрослых нельзя.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Посуда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Посуду трогать можно, но осторожно.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Книги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Книги можно смотреть и читать без взрослых.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Утюг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Утюг трогать нельзя.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Игрушки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игрушки можно играть и без взрослых.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Обогреватель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Обогреватель трогать и включать без взрослых нельзя.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Карандаши и краски</a:t>
            </a:r>
          </a:p>
          <a:p>
            <a:pPr>
              <a:buFontTx/>
              <a:buChar char="-"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Карандаши и краски можно брать и рисовать можно, но только на бумаге.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png.pngtree.com/thumb_back/fw800/back_our/20190620/ourmid/pngtree-simple-and-fresh-attention-to-fire-cherish-life-publicity-exhibition-board-image_144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6858000" cy="9144000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428604" y="1071538"/>
            <a:ext cx="5715040" cy="4429156"/>
          </a:xfrm>
          <a:prstGeom prst="cloudCallout">
            <a:avLst>
              <a:gd name="adj1" fmla="val 20879"/>
              <a:gd name="adj2" fmla="val 745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28736" y="2071670"/>
            <a:ext cx="36433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Соблюдайте правила </a:t>
            </a:r>
            <a:b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пожарной безопасности ! ! ! 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562</Words>
  <Application>Microsoft Office PowerPoint</Application>
  <PresentationFormat>Экран (4:3)</PresentationFormat>
  <Paragraphs>81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днс</dc:creator>
  <cp:lastModifiedBy>Sonia</cp:lastModifiedBy>
  <cp:revision>13</cp:revision>
  <dcterms:created xsi:type="dcterms:W3CDTF">2020-04-20T11:07:35Z</dcterms:created>
  <dcterms:modified xsi:type="dcterms:W3CDTF">2020-04-20T14:52:41Z</dcterms:modified>
</cp:coreProperties>
</file>