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300" r:id="rId4"/>
    <p:sldId id="298" r:id="rId5"/>
    <p:sldId id="260" r:id="rId6"/>
    <p:sldId id="305" r:id="rId7"/>
    <p:sldId id="261" r:id="rId8"/>
    <p:sldId id="258" r:id="rId9"/>
    <p:sldId id="297" r:id="rId10"/>
    <p:sldId id="295" r:id="rId11"/>
    <p:sldId id="288" r:id="rId12"/>
    <p:sldId id="270" r:id="rId13"/>
    <p:sldId id="301" r:id="rId14"/>
    <p:sldId id="296" r:id="rId15"/>
    <p:sldId id="284" r:id="rId16"/>
    <p:sldId id="287" r:id="rId17"/>
    <p:sldId id="299" r:id="rId18"/>
    <p:sldId id="280" r:id="rId19"/>
    <p:sldId id="264" r:id="rId20"/>
    <p:sldId id="273" r:id="rId21"/>
    <p:sldId id="278" r:id="rId22"/>
    <p:sldId id="303" r:id="rId23"/>
    <p:sldId id="302" r:id="rId24"/>
    <p:sldId id="304" r:id="rId25"/>
    <p:sldId id="29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>
        <p:scale>
          <a:sx n="80" d="100"/>
          <a:sy n="80" d="100"/>
        </p:scale>
        <p:origin x="-106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432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0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247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706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75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141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343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425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374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520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776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5AA63-3655-4719-B1D6-40C167A0EC17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DC8BF-6D54-4BED-9086-ED15DA72ED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512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9"/>
            <a:ext cx="8568952" cy="208823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«Основные показатели и результаты деятельности в части взаимодействия образовательной организации с семьей»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725144"/>
            <a:ext cx="6408712" cy="1944216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«Детский сад   № 63 «Звёздочка» </a:t>
            </a:r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Волжского Волгоградской области»</a:t>
            </a:r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Отчетный период  2021 год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749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3456383"/>
          </a:xfrm>
        </p:spPr>
        <p:txBody>
          <a:bodyPr>
            <a:normAutofit fontScale="90000"/>
          </a:bodyPr>
          <a:lstStyle/>
          <a:p>
            <a:pPr lvl="0" indent="228600" algn="l" fontAlgn="base">
              <a:spcAft>
                <a:spcPct val="0"/>
              </a:spcAft>
            </a:pPr>
            <a:r>
              <a:rPr lang="ru-RU" sz="31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Задачи:</a:t>
            </a:r>
            <a:br>
              <a:rPr lang="ru-RU" sz="31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условий 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участия родителей в жизни ребенка в детском саду;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установление партнерских, доверительных, уважительных отношений между педагогами и родителями;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оказание психолого-педагогической поддержки родителям в воспитании ребенка и повышении компетентности в вопросах развития и воспитания, охраны и укрепления здоровья детей;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непрерывное повышение компетентности педагогов в вопросах взаимодействия с семьей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воспитанников</a:t>
            </a:r>
            <a:r>
              <a:rPr lang="ru-RU" i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ru-RU" i="1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237312"/>
            <a:ext cx="7520880" cy="43204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Родители – дети – педагоги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55033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04448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семей воспитанников в экологической акции  «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Эко-кормушка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5157" t="17893" r="25777" b="25074"/>
          <a:stretch>
            <a:fillRect/>
          </a:stretch>
        </p:blipFill>
        <p:spPr bwMode="auto">
          <a:xfrm>
            <a:off x="755576" y="1196752"/>
            <a:ext cx="759896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04448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городском фестивале воздушных змеев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4609" t="18346" r="26174" b="25204"/>
          <a:stretch>
            <a:fillRect/>
          </a:stretch>
        </p:blipFill>
        <p:spPr bwMode="auto">
          <a:xfrm>
            <a:off x="827584" y="1340768"/>
            <a:ext cx="7560840" cy="487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5661248"/>
            <a:ext cx="3816423" cy="936103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/Участие семей воспитанников в фестивале футбола 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«Папина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бутса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»/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293096"/>
            <a:ext cx="1396587" cy="1561384"/>
          </a:xfrm>
          <a:prstGeom prst="rect">
            <a:avLst/>
          </a:prstGeom>
        </p:spPr>
      </p:pic>
      <p:pic>
        <p:nvPicPr>
          <p:cNvPr id="13314" name="Picture 2" descr="C:\Users\Olga\Downloads\F8D3C3CD-866C-46BA-8B68-8B39C64DD4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3887583" cy="5183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Olga\Downloads\BCC12295-F2C4-4426-9FB7-E902A595277D.JPG"/>
          <p:cNvPicPr>
            <a:picLocks noChangeAspect="1" noChangeArrowheads="1"/>
          </p:cNvPicPr>
          <p:nvPr/>
        </p:nvPicPr>
        <p:blipFill>
          <a:blip r:embed="rId4" cstate="print"/>
          <a:srcRect l="15930" t="19917" r="19043" b="9451"/>
          <a:stretch>
            <a:fillRect/>
          </a:stretch>
        </p:blipFill>
        <p:spPr bwMode="auto">
          <a:xfrm>
            <a:off x="6372200" y="2924944"/>
            <a:ext cx="2627784" cy="3805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C:\Users\Olga\Downloads\995C7975-E33F-40DC-8CD7-B821B0152A8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88640"/>
            <a:ext cx="2401269" cy="3201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86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4365104"/>
            <a:ext cx="3816423" cy="2232247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/Участие семей воспитанников в фестивале футбола 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«Папина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бутса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»/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4221088"/>
            <a:ext cx="1396587" cy="1561384"/>
          </a:xfrm>
          <a:prstGeom prst="rect">
            <a:avLst/>
          </a:prstGeom>
        </p:spPr>
      </p:pic>
      <p:pic>
        <p:nvPicPr>
          <p:cNvPr id="1026" name="Picture 2" descr="C:\Users\User\Desktop\Мониторинг качества образования\IMG_73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6552728" cy="3685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Мониторинг качества образования\IMG_73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924944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869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3356992"/>
            <a:ext cx="3024336" cy="3471927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/Городской фестиваль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«Фестиваль клубничек»/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Olga\Downloads\IMG_7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4112005" cy="3084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Olga\Downloads\IMG_7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2656"/>
            <a:ext cx="4063999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/>
          <a:srcRect l="28133" t="18000" r="27062" b="25904"/>
          <a:stretch>
            <a:fillRect/>
          </a:stretch>
        </p:blipFill>
        <p:spPr bwMode="auto">
          <a:xfrm>
            <a:off x="1043608" y="3645024"/>
            <a:ext cx="4320480" cy="3042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194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51"/>
            <a:ext cx="3312368" cy="252027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нашей жизни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/Орден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Супергероев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2780928"/>
            <a:ext cx="1394066" cy="2428687"/>
          </a:xfrm>
          <a:prstGeom prst="rect">
            <a:avLst/>
          </a:prstGeom>
        </p:spPr>
      </p:pic>
      <p:pic>
        <p:nvPicPr>
          <p:cNvPr id="3" name="Picture 2" descr="C:\Users\Olga\Desktop\Серикова\4 гр\Орден супергеро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32656"/>
            <a:ext cx="2592288" cy="3701536"/>
          </a:xfrm>
          <a:prstGeom prst="rect">
            <a:avLst/>
          </a:prstGeom>
          <a:noFill/>
        </p:spPr>
      </p:pic>
      <p:pic>
        <p:nvPicPr>
          <p:cNvPr id="8" name="Picture 3" descr="C:\Users\Olga\Downloads\IMG_7339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293096"/>
            <a:ext cx="3960440" cy="2227748"/>
          </a:xfrm>
          <a:prstGeom prst="rect">
            <a:avLst/>
          </a:prstGeom>
          <a:noFill/>
        </p:spPr>
      </p:pic>
      <p:pic>
        <p:nvPicPr>
          <p:cNvPr id="1028" name="Picture 4" descr="C:\Users\Olga\Downloads\IMG_20210725_191321_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2232248" cy="3968441"/>
          </a:xfrm>
          <a:prstGeom prst="rect">
            <a:avLst/>
          </a:prstGeom>
          <a:noFill/>
        </p:spPr>
      </p:pic>
      <p:pic>
        <p:nvPicPr>
          <p:cNvPr id="1029" name="Picture 5" descr="C:\Users\Olga\Downloads\IMG_20210725_190000_Origin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437112"/>
            <a:ext cx="3871979" cy="2177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9205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04448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городском параде колясок «Дети цветы жизни»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5006" t="17465" r="26767" b="25378"/>
          <a:stretch>
            <a:fillRect/>
          </a:stretch>
        </p:blipFill>
        <p:spPr bwMode="auto">
          <a:xfrm>
            <a:off x="827584" y="1340768"/>
            <a:ext cx="7632848" cy="508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67944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участие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конкурсах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25005" t="17287" r="25680" b="39494"/>
          <a:stretch>
            <a:fillRect/>
          </a:stretch>
        </p:blipFill>
        <p:spPr bwMode="auto">
          <a:xfrm>
            <a:off x="323528" y="1484784"/>
            <a:ext cx="8280920" cy="408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004" y="3074086"/>
            <a:ext cx="4343996" cy="79208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участие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конкурсах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483768" y="3997079"/>
            <a:ext cx="1957806" cy="2610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82282" y="3982678"/>
            <a:ext cx="1968606" cy="2624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62459" y="4006150"/>
            <a:ext cx="1968606" cy="2624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851920" y="196467"/>
            <a:ext cx="2545256" cy="1696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650888" y="207954"/>
            <a:ext cx="2262449" cy="1696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944731" y="3982677"/>
            <a:ext cx="1968606" cy="2624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596336" y="2169976"/>
            <a:ext cx="1181817" cy="1575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56176" y="2169976"/>
            <a:ext cx="1181817" cy="1575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4484638" y="2367621"/>
            <a:ext cx="1581149" cy="1185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980728"/>
            <a:ext cx="1351503" cy="192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256541"/>
            <a:ext cx="7210538" cy="124446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Совместный с родителями проект –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«Пасха дома и в саду»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04048" y="209475"/>
            <a:ext cx="2156691" cy="2052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399871" y="189898"/>
            <a:ext cx="1537566" cy="2052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537278" y="3487437"/>
            <a:ext cx="2400159" cy="3200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11"/>
          <a:stretch/>
        </p:blipFill>
        <p:spPr bwMode="auto">
          <a:xfrm>
            <a:off x="179512" y="223588"/>
            <a:ext cx="1702824" cy="2052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123728" y="223588"/>
            <a:ext cx="2117964" cy="20600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79512" y="2538680"/>
            <a:ext cx="1296144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1224558" y="4042798"/>
            <a:ext cx="3234773" cy="2156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3609289" y="4034333"/>
            <a:ext cx="3183980" cy="2122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45" r="11242" b="7892"/>
          <a:stretch/>
        </p:blipFill>
        <p:spPr>
          <a:xfrm>
            <a:off x="0" y="4751368"/>
            <a:ext cx="1763687" cy="21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9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67944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участие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конкурсах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923" t="18178" r="25230" b="26153"/>
          <a:stretch>
            <a:fillRect/>
          </a:stretch>
        </p:blipFill>
        <p:spPr bwMode="auto">
          <a:xfrm>
            <a:off x="467544" y="909643"/>
            <a:ext cx="8366154" cy="52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067944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участие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конкурсах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4837" t="17900" r="26160" b="26011"/>
          <a:stretch>
            <a:fillRect/>
          </a:stretch>
        </p:blipFill>
        <p:spPr bwMode="auto">
          <a:xfrm>
            <a:off x="611560" y="1052736"/>
            <a:ext cx="7992888" cy="514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068960"/>
            <a:ext cx="5084968" cy="121463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Выставки детских работ</a:t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родителей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93" b="12447"/>
          <a:stretch/>
        </p:blipFill>
        <p:spPr bwMode="auto">
          <a:xfrm>
            <a:off x="179512" y="188640"/>
            <a:ext cx="5570476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25" r="12789"/>
          <a:stretch/>
        </p:blipFill>
        <p:spPr bwMode="auto">
          <a:xfrm>
            <a:off x="7010573" y="2354112"/>
            <a:ext cx="1902763" cy="1764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162"/>
          <a:stretch/>
        </p:blipFill>
        <p:spPr bwMode="auto">
          <a:xfrm>
            <a:off x="2843808" y="4370088"/>
            <a:ext cx="3168352" cy="2325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88" r="11442"/>
          <a:stretch/>
        </p:blipFill>
        <p:spPr bwMode="auto">
          <a:xfrm>
            <a:off x="6251087" y="4283591"/>
            <a:ext cx="2671948" cy="2434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96" r="13871"/>
          <a:stretch/>
        </p:blipFill>
        <p:spPr bwMode="auto">
          <a:xfrm>
            <a:off x="107503" y="4335253"/>
            <a:ext cx="2469441" cy="2394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241388" y="188640"/>
            <a:ext cx="2671948" cy="2003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2471" y="3046230"/>
            <a:ext cx="1862420" cy="123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106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050" y="2878199"/>
            <a:ext cx="8568286" cy="1214631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Совместные выставки родительско – детских работ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04" r="2583" b="4713"/>
          <a:stretch/>
        </p:blipFill>
        <p:spPr bwMode="auto">
          <a:xfrm>
            <a:off x="2483768" y="404664"/>
            <a:ext cx="4306002" cy="2760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86"/>
          <a:stretch/>
        </p:blipFill>
        <p:spPr bwMode="auto">
          <a:xfrm>
            <a:off x="1475656" y="4005064"/>
            <a:ext cx="2631792" cy="2610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70" r="13063"/>
          <a:stretch/>
        </p:blipFill>
        <p:spPr bwMode="auto">
          <a:xfrm>
            <a:off x="5292080" y="4005064"/>
            <a:ext cx="2613144" cy="2624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75165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04448" cy="980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челлендже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«Мой город»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5004" t="18892" r="25612" b="26653"/>
          <a:stretch>
            <a:fillRect/>
          </a:stretch>
        </p:blipFill>
        <p:spPr bwMode="auto">
          <a:xfrm>
            <a:off x="683568" y="1268760"/>
            <a:ext cx="777833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815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3369" y="260649"/>
            <a:ext cx="4311119" cy="108012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/Ладная неделя в МДОУ </a:t>
            </a: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63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участием родителей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G:\Мониторинг качества образования\Ладная 63,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429000"/>
            <a:ext cx="4392488" cy="3104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Мониторинг качества образования\Ладная 63 ,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4684738" cy="3311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3787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3068958"/>
            <a:ext cx="4896544" cy="864097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–родительский проект– «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РазделяйКА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Olga\Downloads\IMG_7351.JPG"/>
          <p:cNvPicPr>
            <a:picLocks noChangeAspect="1" noChangeArrowheads="1"/>
          </p:cNvPicPr>
          <p:nvPr/>
        </p:nvPicPr>
        <p:blipFill>
          <a:blip r:embed="rId2" cstate="print"/>
          <a:srcRect t="23437" r="-1351"/>
          <a:stretch>
            <a:fillRect/>
          </a:stretch>
        </p:blipFill>
        <p:spPr bwMode="auto">
          <a:xfrm>
            <a:off x="179512" y="116632"/>
            <a:ext cx="1944216" cy="3175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C:\Users\Olga\Downloads\IMG_7349.JPG"/>
          <p:cNvPicPr>
            <a:picLocks noChangeAspect="1" noChangeArrowheads="1"/>
          </p:cNvPicPr>
          <p:nvPr/>
        </p:nvPicPr>
        <p:blipFill>
          <a:blip r:embed="rId3" cstate="print"/>
          <a:srcRect t="15625" r="-1488"/>
          <a:stretch>
            <a:fillRect/>
          </a:stretch>
        </p:blipFill>
        <p:spPr bwMode="auto">
          <a:xfrm>
            <a:off x="395536" y="3212976"/>
            <a:ext cx="1800200" cy="3240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C:\Users\Olga\Downloads\IMG_7350.JPG"/>
          <p:cNvPicPr>
            <a:picLocks noChangeAspect="1" noChangeArrowheads="1"/>
          </p:cNvPicPr>
          <p:nvPr/>
        </p:nvPicPr>
        <p:blipFill>
          <a:blip r:embed="rId4" cstate="print"/>
          <a:srcRect t="23684" r="-2557"/>
          <a:stretch>
            <a:fillRect/>
          </a:stretch>
        </p:blipFill>
        <p:spPr bwMode="auto">
          <a:xfrm>
            <a:off x="6948264" y="3356992"/>
            <a:ext cx="1907704" cy="3073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9" name="Picture 5" descr="C:\Users\Olga\Downloads\IMG_73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188640"/>
            <a:ext cx="221424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Picture 6" descr="C:\Users\Olga\Downloads\IMG_7352.JPG"/>
          <p:cNvPicPr>
            <a:picLocks noChangeAspect="1" noChangeArrowheads="1"/>
          </p:cNvPicPr>
          <p:nvPr/>
        </p:nvPicPr>
        <p:blipFill>
          <a:blip r:embed="rId6" cstate="print"/>
          <a:srcRect t="6140"/>
          <a:stretch>
            <a:fillRect/>
          </a:stretch>
        </p:blipFill>
        <p:spPr bwMode="auto">
          <a:xfrm>
            <a:off x="3419872" y="0"/>
            <a:ext cx="2304256" cy="2883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1" name="Picture 7" descr="C:\Users\Olga\Downloads\IMG_735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3789040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686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08920"/>
            <a:ext cx="6025020" cy="86409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Выставка рисунков семейного творчества «Мы за чистый город!»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Olga\Desktop\разделяй!Ка\Мы за чистый город!\IMG_51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2629154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C:\Users\Olga\Desktop\разделяй!Ка\Мы за чистый город!\IMG_5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0"/>
            <a:ext cx="3037086" cy="2161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C:\Users\Olga\Desktop\разделяй!Ка\Мы за чистый город!\Мы за чистый город, МДОУ 63 - 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3645024"/>
            <a:ext cx="2088232" cy="2952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5" descr="C:\Users\Olga\Desktop\разделяй!Ка\Мы за чистый город!\IMG_51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996952"/>
            <a:ext cx="2704471" cy="2550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6" name="Picture 6" descr="C:\Users\Olga\Desktop\разделяй!Ка\Мы за чистый город!\Мы за чистый город, МДОУ 63 - 00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32656"/>
            <a:ext cx="2545306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7" name="Picture 7" descr="C:\Users\Olga\Desktop\разделяй!Ка\Мы за чистый город!\Мы за чистый город, МДОУ 63 - 00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4077072"/>
            <a:ext cx="3599516" cy="2545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0654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08920"/>
            <a:ext cx="4248472" cy="86409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Консультативный центр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80" t="-1" r="12136" b="-3237"/>
          <a:stretch/>
        </p:blipFill>
        <p:spPr>
          <a:xfrm>
            <a:off x="323527" y="332656"/>
            <a:ext cx="4306937" cy="25922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2924944"/>
            <a:ext cx="3072341" cy="17281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78" r="10905"/>
          <a:stretch/>
        </p:blipFill>
        <p:spPr>
          <a:xfrm>
            <a:off x="251520" y="3645024"/>
            <a:ext cx="4392891" cy="26351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85" r="19805" b="2589"/>
          <a:stretch/>
        </p:blipFill>
        <p:spPr>
          <a:xfrm>
            <a:off x="5940152" y="4797152"/>
            <a:ext cx="2991112" cy="18809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62" t="1834" r="13204"/>
          <a:stretch/>
        </p:blipFill>
        <p:spPr>
          <a:xfrm>
            <a:off x="4860032" y="260648"/>
            <a:ext cx="4091136" cy="239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210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"/>
            <a:ext cx="8866722" cy="764703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с родителями через группы в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Инстаграм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Одноклассники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C:\Users\Olga\Downloads\IMG_736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908720"/>
            <a:ext cx="2736304" cy="4864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C:\Users\Olga\Downloads\IMG_736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2659415" cy="4727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692696"/>
            <a:ext cx="264611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839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"/>
            <a:ext cx="8866722" cy="76470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с родителями через группы в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Инстаграм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6" name="Picture 8" descr="C:\Users\Olga\Downloads\IMG_73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160240" cy="3840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05" name="Picture 17" descr="C:\Users\Olga\Downloads\IMG_735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636912"/>
            <a:ext cx="2169241" cy="3856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11" name="Picture 23" descr="C:\Users\Olga\Downloads\IMG_73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620688"/>
            <a:ext cx="2079041" cy="3696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12" name="Picture 24" descr="C:\Users\Olga\Downloads\IMG_735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564904"/>
            <a:ext cx="2160050" cy="384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839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"/>
            <a:ext cx="8866722" cy="76470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с родителями через группы в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Инстаграм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6" name="Picture 8" descr="C:\Users\Olga\Downloads\IMG_73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2106235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05" name="Picture 17" descr="C:\Users\Olga\Downloads\IMG_735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636912"/>
            <a:ext cx="2169241" cy="3856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11" name="Picture 23" descr="C:\Users\Olga\Downloads\IMG_73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620688"/>
            <a:ext cx="2079041" cy="3696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12" name="Picture 24" descr="C:\Users\Olga\Downloads\IMG_735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564904"/>
            <a:ext cx="2160050" cy="384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839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2376264" cy="1152129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sz="3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598" y="1124744"/>
            <a:ext cx="8525993" cy="2736304"/>
          </a:xfrm>
        </p:spPr>
        <p:txBody>
          <a:bodyPr>
            <a:noAutofit/>
          </a:bodyPr>
          <a:lstStyle/>
          <a:p>
            <a:pPr lvl="0" algn="l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цель всех форм и видов взаимодействия ДОУ с семьёй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это установление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доверительных отношений между детьми, родителями и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педагогами;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потребности делиться друг с другом своими проблемами  и совместно их решать. 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Несмотря на сложную санитарно-эпидемиологическую ситуацию в связи с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педагоги и специалисты ДОУ находят новые формы работы с родителями, используя современные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мессенджеры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внедряя инновационные технологии.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3096" y="3852501"/>
            <a:ext cx="4502686" cy="301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112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242</Words>
  <Application>Microsoft Office PowerPoint</Application>
  <PresentationFormat>Экран (4:3)</PresentationFormat>
  <Paragraphs>31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«Основные показатели и результаты деятельности в части взаимодействия образовательной организации с семьей»</vt:lpstr>
      <vt:lpstr>                                        Задачи:  -создание условий для участия родителей в жизни ребенка в детском саду; - установление партнерских, доверительных, уважительных отношений между педагогами и родителями; - оказание психолого-педагогической поддержки родителям в воспитании ребенка и повышении компетентности в вопросах развития и воспитания, охраны и укрепления здоровья детей; - непрерывное повышение компетентности педагогов в вопросах взаимодействия с семьей воспитанников </vt:lpstr>
      <vt:lpstr>Участие семей воспитанников в экологической акции  «Эко-кормушка» </vt:lpstr>
      <vt:lpstr>Участие в городском фестивале воздушных змеев </vt:lpstr>
      <vt:lpstr>/Участие семей воспитанников в фестивале футбола  «Папина бутса»/</vt:lpstr>
      <vt:lpstr>/Участие семей воспитанников в фестивале футбола  «Папина бутса»/</vt:lpstr>
      <vt:lpstr>/Городской фестиваль «Фестиваль клубничек»/</vt:lpstr>
      <vt:lpstr>Спорт  в нашей жизни    /Орден Супергероев/</vt:lpstr>
      <vt:lpstr>Участие в городском параде колясок «Дети цветы жизни» </vt:lpstr>
      <vt:lpstr>Совместное участие  в конкурсах</vt:lpstr>
      <vt:lpstr>Совместное участие  в конкурсах</vt:lpstr>
      <vt:lpstr>Совместный с родителями проект –  «Пасха дома и в саду»</vt:lpstr>
      <vt:lpstr>Совместное участие  в конкурсах</vt:lpstr>
      <vt:lpstr>Совместное участие  в конкурсах</vt:lpstr>
      <vt:lpstr>Выставки детских работ  для родителей</vt:lpstr>
      <vt:lpstr>Совместные выставки родительско – детских работ</vt:lpstr>
      <vt:lpstr>Участие в арт- челлендже «Мой город» </vt:lpstr>
      <vt:lpstr>/Ладная неделя в МДОУ д/с № 63 c участием родителей/  </vt:lpstr>
      <vt:lpstr>Детско –родительский проект– «РазделяйКА»</vt:lpstr>
      <vt:lpstr>Выставка рисунков семейного творчества «Мы за чистый город!»</vt:lpstr>
      <vt:lpstr>Консультативный центр</vt:lpstr>
      <vt:lpstr>Работа с родителями через группы в Инстаграм, ВКонтакте, Одноклассники</vt:lpstr>
      <vt:lpstr>Работа с родителями через группы в Инстаграм</vt:lpstr>
      <vt:lpstr>Работа с родителями через группы в Инстаграм</vt:lpstr>
      <vt:lpstr>Выводы: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семьей</dc:title>
  <dc:creator>Пользователь Windows</dc:creator>
  <cp:lastModifiedBy>Годунов</cp:lastModifiedBy>
  <cp:revision>99</cp:revision>
  <dcterms:created xsi:type="dcterms:W3CDTF">2020-01-25T19:23:55Z</dcterms:created>
  <dcterms:modified xsi:type="dcterms:W3CDTF">2022-02-14T17:15:06Z</dcterms:modified>
</cp:coreProperties>
</file>