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2" r:id="rId16"/>
    <p:sldId id="270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43FE8E-121F-4052-B8A5-406BB0AF6A99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DE380-5479-4281-A6A0-E491974080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202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DE380-5479-4281-A6A0-E4919740808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38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133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4580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691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8899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760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706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635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154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411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3503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560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A2A58-00DC-4973-A956-DC716760830C}" type="datetimeFigureOut">
              <a:rPr lang="ru-RU" smtClean="0"/>
              <a:pPr/>
              <a:t>18.02.2023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BF898-4AEA-4C7F-A434-C0CAA3F46C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124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microsoft.com/office/2007/relationships/hdphoto" Target="../media/hdphoto6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12" Type="http://schemas.microsoft.com/office/2007/relationships/hdphoto" Target="../media/hdphoto11.wdp"/><Relationship Id="rId2" Type="http://schemas.openxmlformats.org/officeDocument/2006/relationships/image" Target="../media/image15.jpeg"/><Relationship Id="rId16" Type="http://schemas.microsoft.com/office/2007/relationships/hdphoto" Target="../media/hdphoto13.wdp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20.jpeg"/><Relationship Id="rId5" Type="http://schemas.openxmlformats.org/officeDocument/2006/relationships/image" Target="../media/image17.jpeg"/><Relationship Id="rId15" Type="http://schemas.openxmlformats.org/officeDocument/2006/relationships/image" Target="../media/image22.jpeg"/><Relationship Id="rId10" Type="http://schemas.microsoft.com/office/2007/relationships/hdphoto" Target="../media/hdphoto10.wdp"/><Relationship Id="rId4" Type="http://schemas.microsoft.com/office/2007/relationships/hdphoto" Target="../media/hdphoto7.wdp"/><Relationship Id="rId9" Type="http://schemas.openxmlformats.org/officeDocument/2006/relationships/image" Target="../media/image19.jpeg"/><Relationship Id="rId14" Type="http://schemas.microsoft.com/office/2007/relationships/hdphoto" Target="../media/hdphoto12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microsoft.com/office/2007/relationships/hdphoto" Target="../media/hdphoto18.wdp"/><Relationship Id="rId3" Type="http://schemas.openxmlformats.org/officeDocument/2006/relationships/image" Target="../media/image24.jpeg"/><Relationship Id="rId7" Type="http://schemas.openxmlformats.org/officeDocument/2006/relationships/image" Target="../media/image26.jpeg"/><Relationship Id="rId12" Type="http://schemas.openxmlformats.org/officeDocument/2006/relationships/image" Target="../media/image29.jpeg"/><Relationship Id="rId17" Type="http://schemas.openxmlformats.org/officeDocument/2006/relationships/image" Target="../media/image32.jpeg"/><Relationship Id="rId2" Type="http://schemas.openxmlformats.org/officeDocument/2006/relationships/image" Target="../media/image23.jpeg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5.wdp"/><Relationship Id="rId11" Type="http://schemas.openxmlformats.org/officeDocument/2006/relationships/image" Target="../media/image28.jpeg"/><Relationship Id="rId5" Type="http://schemas.openxmlformats.org/officeDocument/2006/relationships/image" Target="../media/image25.jpeg"/><Relationship Id="rId15" Type="http://schemas.microsoft.com/office/2007/relationships/hdphoto" Target="../media/hdphoto19.wdp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27.jpeg"/><Relationship Id="rId1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openxmlformats.org/officeDocument/2006/relationships/image" Target="../media/image40.jpeg"/><Relationship Id="rId5" Type="http://schemas.microsoft.com/office/2007/relationships/hdphoto" Target="../media/hdphoto20.wdp"/><Relationship Id="rId10" Type="http://schemas.openxmlformats.org/officeDocument/2006/relationships/image" Target="../media/image39.jpeg"/><Relationship Id="rId4" Type="http://schemas.openxmlformats.org/officeDocument/2006/relationships/image" Target="../media/image35.jpeg"/><Relationship Id="rId9" Type="http://schemas.openxmlformats.org/officeDocument/2006/relationships/image" Target="../media/image3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24.wdp"/><Relationship Id="rId13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3.jpeg"/><Relationship Id="rId12" Type="http://schemas.microsoft.com/office/2007/relationships/hdphoto" Target="../media/hdphoto26.wdp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3.wdp"/><Relationship Id="rId11" Type="http://schemas.openxmlformats.org/officeDocument/2006/relationships/image" Target="../media/image55.jpeg"/><Relationship Id="rId5" Type="http://schemas.openxmlformats.org/officeDocument/2006/relationships/image" Target="../media/image52.jpeg"/><Relationship Id="rId10" Type="http://schemas.microsoft.com/office/2007/relationships/hdphoto" Target="../media/hdphoto25.wdp"/><Relationship Id="rId4" Type="http://schemas.microsoft.com/office/2007/relationships/hdphoto" Target="../media/hdphoto22.wdp"/><Relationship Id="rId9" Type="http://schemas.openxmlformats.org/officeDocument/2006/relationships/image" Target="../media/image54.jpeg"/><Relationship Id="rId14" Type="http://schemas.microsoft.com/office/2007/relationships/hdphoto" Target="../media/hdphoto27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13" Type="http://schemas.openxmlformats.org/officeDocument/2006/relationships/image" Target="../media/image65.jpeg"/><Relationship Id="rId3" Type="http://schemas.openxmlformats.org/officeDocument/2006/relationships/image" Target="../media/image57.jpeg"/><Relationship Id="rId7" Type="http://schemas.openxmlformats.org/officeDocument/2006/relationships/image" Target="../media/image60.jpe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microsoft.com/office/2007/relationships/hdphoto" Target="../media/hdphoto29.wdp"/><Relationship Id="rId5" Type="http://schemas.microsoft.com/office/2007/relationships/hdphoto" Target="../media/hdphoto28.wdp"/><Relationship Id="rId15" Type="http://schemas.openxmlformats.org/officeDocument/2006/relationships/image" Target="../media/image67.jpeg"/><Relationship Id="rId10" Type="http://schemas.openxmlformats.org/officeDocument/2006/relationships/image" Target="../media/image63.jpeg"/><Relationship Id="rId4" Type="http://schemas.openxmlformats.org/officeDocument/2006/relationships/image" Target="../media/image58.jpeg"/><Relationship Id="rId9" Type="http://schemas.openxmlformats.org/officeDocument/2006/relationships/image" Target="../media/image62.jpeg"/><Relationship Id="rId14" Type="http://schemas.openxmlformats.org/officeDocument/2006/relationships/image" Target="../media/image6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70.jpeg"/><Relationship Id="rId7" Type="http://schemas.openxmlformats.org/officeDocument/2006/relationships/image" Target="../media/image72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1.wdp"/><Relationship Id="rId11" Type="http://schemas.openxmlformats.org/officeDocument/2006/relationships/image" Target="../media/image75.jpeg"/><Relationship Id="rId5" Type="http://schemas.openxmlformats.org/officeDocument/2006/relationships/image" Target="../media/image71.jpeg"/><Relationship Id="rId10" Type="http://schemas.openxmlformats.org/officeDocument/2006/relationships/image" Target="../media/image74.jpeg"/><Relationship Id="rId4" Type="http://schemas.microsoft.com/office/2007/relationships/hdphoto" Target="../media/hdphoto30.wdp"/><Relationship Id="rId9" Type="http://schemas.microsoft.com/office/2007/relationships/hdphoto" Target="../media/hdphoto32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3.wdp"/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6.wdp"/><Relationship Id="rId3" Type="http://schemas.openxmlformats.org/officeDocument/2006/relationships/image" Target="../media/image83.jpeg"/><Relationship Id="rId7" Type="http://schemas.openxmlformats.org/officeDocument/2006/relationships/image" Target="../media/image85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5.wdp"/><Relationship Id="rId5" Type="http://schemas.openxmlformats.org/officeDocument/2006/relationships/image" Target="../media/image84.jpeg"/><Relationship Id="rId10" Type="http://schemas.microsoft.com/office/2007/relationships/hdphoto" Target="../media/hdphoto37.wdp"/><Relationship Id="rId4" Type="http://schemas.microsoft.com/office/2007/relationships/hdphoto" Target="../media/hdphoto34.wdp"/><Relationship Id="rId9" Type="http://schemas.openxmlformats.org/officeDocument/2006/relationships/image" Target="../media/image8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13" Type="http://schemas.openxmlformats.org/officeDocument/2006/relationships/image" Target="../media/image94.jpeg"/><Relationship Id="rId3" Type="http://schemas.openxmlformats.org/officeDocument/2006/relationships/image" Target="../media/image88.jpeg"/><Relationship Id="rId7" Type="http://schemas.microsoft.com/office/2007/relationships/hdphoto" Target="../media/hdphoto39.wdp"/><Relationship Id="rId12" Type="http://schemas.microsoft.com/office/2007/relationships/hdphoto" Target="../media/hdphoto41.wdp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3.jpeg"/><Relationship Id="rId5" Type="http://schemas.openxmlformats.org/officeDocument/2006/relationships/image" Target="../media/image89.jpeg"/><Relationship Id="rId10" Type="http://schemas.microsoft.com/office/2007/relationships/hdphoto" Target="../media/hdphoto40.wdp"/><Relationship Id="rId4" Type="http://schemas.microsoft.com/office/2007/relationships/hdphoto" Target="../media/hdphoto38.wdp"/><Relationship Id="rId9" Type="http://schemas.openxmlformats.org/officeDocument/2006/relationships/image" Target="../media/image92.jpeg"/><Relationship Id="rId14" Type="http://schemas.microsoft.com/office/2007/relationships/hdphoto" Target="../media/hdphoto4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jpeg"/><Relationship Id="rId7" Type="http://schemas.openxmlformats.org/officeDocument/2006/relationships/image" Target="../media/image100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Relationship Id="rId9" Type="http://schemas.openxmlformats.org/officeDocument/2006/relationships/image" Target="../media/image10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7" Type="http://schemas.openxmlformats.org/officeDocument/2006/relationships/image" Target="../media/image107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jpe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jpeg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5.jpeg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988840"/>
            <a:ext cx="7772400" cy="1470025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Развивающая предметно-пространственная среда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717032"/>
            <a:ext cx="6400800" cy="175260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МДОУ д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/c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№63</a:t>
            </a:r>
          </a:p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«Звёздочка»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885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865" y="723464"/>
            <a:ext cx="2555776" cy="19168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692696"/>
            <a:ext cx="2571750" cy="3429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1" y="696321"/>
            <a:ext cx="2496277" cy="18722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734467" y="260648"/>
            <a:ext cx="3963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ЯСЕЛЬНАЯ  ГРУППА № 1 «КАПЕЛЬКА»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865" y="3068958"/>
            <a:ext cx="2547889" cy="339718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4786" y="4293096"/>
            <a:ext cx="2585526" cy="193914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9871" y="3068959"/>
            <a:ext cx="2470203" cy="329360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4865" y="2568529"/>
            <a:ext cx="258443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Физкультурный уголок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419871" y="2540045"/>
            <a:ext cx="247020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Театральный уголок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234786" y="3937030"/>
            <a:ext cx="256514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Игровой центр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10245" y="6177897"/>
            <a:ext cx="2569058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сенсорного </a:t>
            </a:r>
          </a:p>
          <a:p>
            <a:r>
              <a:rPr lang="ru-RU" dirty="0" smtClean="0"/>
              <a:t>развития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389248" y="6362563"/>
            <a:ext cx="2470203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Книжный уголок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390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0537" y="219998"/>
            <a:ext cx="4075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ЯСЕЛЬНАЯ ГРУППА № 2 «СОЛНЫШКО»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3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0011" y="585851"/>
            <a:ext cx="4896544" cy="3672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92" r="18760" b="3948"/>
          <a:stretch/>
        </p:blipFill>
        <p:spPr>
          <a:xfrm>
            <a:off x="6478967" y="196837"/>
            <a:ext cx="2267331" cy="41335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21" b="3959"/>
          <a:stretch/>
        </p:blipFill>
        <p:spPr>
          <a:xfrm>
            <a:off x="4427984" y="4653136"/>
            <a:ext cx="2566806" cy="17920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5" b="12233"/>
          <a:stretch/>
        </p:blipFill>
        <p:spPr>
          <a:xfrm>
            <a:off x="6804248" y="4653136"/>
            <a:ext cx="1656183" cy="18580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harpenSoften amount="-25000"/>
                    </a14:imgEffect>
                    <a14:imgEffect>
                      <a14:saturation sat="20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4725144"/>
            <a:ext cx="3144715" cy="17689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97219" y="4145734"/>
            <a:ext cx="4946335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сенсорного развития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804248" y="4222020"/>
            <a:ext cx="2016224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Спортивный центр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83567" y="6381328"/>
            <a:ext cx="314471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Книжный уголок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427984" y="6381328"/>
            <a:ext cx="403244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познавательного  развития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523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364014"/>
            <a:ext cx="36752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СРЕДНЯЯ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ГРУППА № 3 «РОСИНКА»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2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796" r="9435" b="9441"/>
          <a:stretch/>
        </p:blipFill>
        <p:spPr>
          <a:xfrm rot="5400000">
            <a:off x="1141480" y="1665400"/>
            <a:ext cx="3548669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305" y="4581128"/>
            <a:ext cx="3680813" cy="20704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06"/>
          <a:stretch/>
        </p:blipFill>
        <p:spPr>
          <a:xfrm rot="5400000">
            <a:off x="-680939" y="1662210"/>
            <a:ext cx="3480896" cy="18404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339613" y="1541766"/>
            <a:ext cx="2991158" cy="168252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4558650" y="1514929"/>
            <a:ext cx="3025510" cy="17018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" t="19579" r="-51" b="3851"/>
          <a:stretch/>
        </p:blipFill>
        <p:spPr>
          <a:xfrm>
            <a:off x="5220480" y="4407791"/>
            <a:ext cx="1919804" cy="227892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661365" y="4854849"/>
            <a:ext cx="2347653" cy="13205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9304" y="4211796"/>
            <a:ext cx="3680813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Игровой центр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220480" y="3806852"/>
            <a:ext cx="3455975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Книжный уголок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381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6064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Вторая младшая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ГРУППА № 4 «РАДУГА»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89"/>
          <a:stretch/>
        </p:blipFill>
        <p:spPr>
          <a:xfrm>
            <a:off x="154049" y="653672"/>
            <a:ext cx="1859502" cy="29028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618"/>
          <a:stretch/>
        </p:blipFill>
        <p:spPr>
          <a:xfrm>
            <a:off x="154049" y="4717470"/>
            <a:ext cx="1989523" cy="11695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427"/>
          <a:stretch/>
        </p:blipFill>
        <p:spPr>
          <a:xfrm>
            <a:off x="4458850" y="4232032"/>
            <a:ext cx="2327335" cy="16550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5281" y="2738995"/>
            <a:ext cx="1924549" cy="12441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08" r="3301" b="10032"/>
          <a:stretch/>
        </p:blipFill>
        <p:spPr>
          <a:xfrm>
            <a:off x="2304639" y="4170354"/>
            <a:ext cx="1966535" cy="17166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00877" y="650687"/>
            <a:ext cx="1822207" cy="13666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1534" y="4594122"/>
            <a:ext cx="1978295" cy="125769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2312" y="908721"/>
            <a:ext cx="2808312" cy="25373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0582" y="919414"/>
            <a:ext cx="1843005" cy="25170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4049" y="3556492"/>
            <a:ext cx="1859502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Музыкальный</a:t>
            </a:r>
          </a:p>
          <a:p>
            <a:pPr algn="ctr"/>
            <a:r>
              <a:rPr lang="ru-RU" dirty="0" smtClean="0"/>
              <a:t>центр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049289" y="5833542"/>
            <a:ext cx="201054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Техническое</a:t>
            </a:r>
          </a:p>
          <a:p>
            <a:pPr algn="ctr"/>
            <a:r>
              <a:rPr lang="ru-RU" dirty="0" smtClean="0"/>
              <a:t> обеспечение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418364" y="5887039"/>
            <a:ext cx="2456826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Центр экологии и </a:t>
            </a:r>
          </a:p>
          <a:p>
            <a:pPr algn="ctr"/>
            <a:r>
              <a:rPr lang="ru-RU" dirty="0" smtClean="0"/>
              <a:t>экспериментирования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7081535" y="2017342"/>
            <a:ext cx="185253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ПДД уголок </a:t>
            </a:r>
          </a:p>
          <a:p>
            <a:pPr algn="ctr"/>
            <a:r>
              <a:rPr lang="ru-RU" dirty="0" smtClean="0"/>
              <a:t>безопасности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049289" y="3947047"/>
            <a:ext cx="2078326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Театральный центр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143572" y="3446106"/>
            <a:ext cx="2797015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Игровой центр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004048" y="3212976"/>
            <a:ext cx="2016224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патриотического воспитания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377835" y="5888523"/>
            <a:ext cx="189333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Центр </a:t>
            </a:r>
          </a:p>
          <a:p>
            <a:pPr algn="ctr"/>
            <a:r>
              <a:rPr lang="ru-RU" dirty="0" smtClean="0"/>
              <a:t>конструирования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54049" y="5887039"/>
            <a:ext cx="1969679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Спортивный центр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99867" y="168676"/>
            <a:ext cx="478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средняя 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ГРУППА № 5 «ЛУЧИК»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4049"/>
          <a:stretch/>
        </p:blipFill>
        <p:spPr>
          <a:xfrm>
            <a:off x="2699792" y="617807"/>
            <a:ext cx="1645335" cy="25141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4"/>
          <a:stretch/>
        </p:blipFill>
        <p:spPr>
          <a:xfrm>
            <a:off x="323528" y="4149080"/>
            <a:ext cx="3198931" cy="1851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17" b="9016"/>
          <a:stretch/>
        </p:blipFill>
        <p:spPr>
          <a:xfrm>
            <a:off x="6948264" y="3652469"/>
            <a:ext cx="1989905" cy="25141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919" b="28156"/>
          <a:stretch/>
        </p:blipFill>
        <p:spPr>
          <a:xfrm>
            <a:off x="5076056" y="617807"/>
            <a:ext cx="1759905" cy="23883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2987" y="358247"/>
            <a:ext cx="1440160" cy="25602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201"/>
          <a:stretch/>
        </p:blipFill>
        <p:spPr>
          <a:xfrm rot="5400000">
            <a:off x="4537912" y="4323643"/>
            <a:ext cx="2148252" cy="13763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65" r="13980"/>
          <a:stretch/>
        </p:blipFill>
        <p:spPr>
          <a:xfrm rot="5400000">
            <a:off x="-235256" y="923283"/>
            <a:ext cx="2791294" cy="20207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07617" y="2880170"/>
            <a:ext cx="142553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Уголок </a:t>
            </a:r>
          </a:p>
          <a:p>
            <a:r>
              <a:rPr lang="ru-RU" dirty="0" smtClean="0"/>
              <a:t>творчества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6948264" y="6166576"/>
            <a:ext cx="2195736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Театральный центр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754794" y="3117351"/>
            <a:ext cx="1582484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Центр</a:t>
            </a:r>
          </a:p>
          <a:p>
            <a:pPr algn="ctr"/>
            <a:r>
              <a:rPr lang="ru-RU" dirty="0" smtClean="0"/>
              <a:t> безопасности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4919877" y="3006138"/>
            <a:ext cx="202600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Спортивный центр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23528" y="5954305"/>
            <a:ext cx="3198931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 патриотического</a:t>
            </a:r>
          </a:p>
          <a:p>
            <a:pPr algn="ctr"/>
            <a:r>
              <a:rPr lang="ru-RU" dirty="0" smtClean="0"/>
              <a:t> воспитания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923883" y="6023750"/>
            <a:ext cx="137631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Игровой</a:t>
            </a:r>
          </a:p>
          <a:p>
            <a:r>
              <a:rPr lang="ru-RU" dirty="0" smtClean="0"/>
              <a:t> уголок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" y="3305818"/>
            <a:ext cx="226774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Литературный центр </a:t>
            </a:r>
          </a:p>
        </p:txBody>
      </p:sp>
    </p:spTree>
    <p:extLst>
      <p:ext uri="{BB962C8B-B14F-4D97-AF65-F5344CB8AC3E}">
        <p14:creationId xmlns:p14="http://schemas.microsoft.com/office/powerpoint/2010/main" xmlns="" val="222933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16632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подготовительная к школе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гРУППА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№ 6 «ИСКОРКА»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002" y="301298"/>
            <a:ext cx="2345073" cy="31242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6699" y="3710350"/>
            <a:ext cx="2044268" cy="17568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56458" y="3710350"/>
            <a:ext cx="1760216" cy="23450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7658" y="3736937"/>
            <a:ext cx="1664804" cy="20049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48" y="766658"/>
            <a:ext cx="2594409" cy="235263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954" y="3736937"/>
            <a:ext cx="2581862" cy="234507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6142" y="766658"/>
            <a:ext cx="1844824" cy="184482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85"/>
          <a:stretch/>
        </p:blipFill>
        <p:spPr>
          <a:xfrm>
            <a:off x="5946926" y="773574"/>
            <a:ext cx="1507502" cy="18448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3954" y="6019639"/>
            <a:ext cx="2581862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Центр экологии </a:t>
            </a:r>
          </a:p>
          <a:p>
            <a:pPr algn="ctr"/>
            <a:r>
              <a:rPr lang="ru-RU" dirty="0"/>
              <a:t>и</a:t>
            </a:r>
            <a:r>
              <a:rPr lang="ru-RU" dirty="0" smtClean="0"/>
              <a:t> экспериментирования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970060" y="2606368"/>
            <a:ext cx="2968736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Технические средства</a:t>
            </a:r>
          </a:p>
          <a:p>
            <a:pPr algn="ctr"/>
            <a:r>
              <a:rPr lang="ru-RU" dirty="0" smtClean="0"/>
              <a:t>обучения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06001" y="3118035"/>
            <a:ext cx="234507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безопасности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212054" y="3118035"/>
            <a:ext cx="2586203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Краеведческий уголок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936699" y="5455259"/>
            <a:ext cx="2044267" cy="92333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 </a:t>
            </a:r>
          </a:p>
          <a:p>
            <a:pPr algn="ctr"/>
            <a:r>
              <a:rPr lang="ru-RU" dirty="0" smtClean="0"/>
              <a:t>патриотического</a:t>
            </a:r>
          </a:p>
          <a:p>
            <a:pPr algn="ctr"/>
            <a:r>
              <a:rPr lang="ru-RU" dirty="0" smtClean="0"/>
              <a:t>воспитания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147084" y="5732258"/>
            <a:ext cx="1657164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Спортивный </a:t>
            </a:r>
          </a:p>
          <a:p>
            <a:pPr algn="ctr"/>
            <a:r>
              <a:rPr lang="ru-RU" dirty="0" smtClean="0"/>
              <a:t>центр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142960" y="6052646"/>
            <a:ext cx="1773714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Игровая  зона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803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88640"/>
            <a:ext cx="356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Старшая </a:t>
            </a:r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ГРУППа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№7 «ПЧЁЛКИ»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532" y="3283084"/>
            <a:ext cx="3250356" cy="22768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990" t="11151" b="11715"/>
          <a:stretch/>
        </p:blipFill>
        <p:spPr>
          <a:xfrm>
            <a:off x="4788024" y="734140"/>
            <a:ext cx="1919549" cy="15733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517" t="5071" r="12420"/>
          <a:stretch/>
        </p:blipFill>
        <p:spPr>
          <a:xfrm>
            <a:off x="6707572" y="759612"/>
            <a:ext cx="1392819" cy="1547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95936" y="3283084"/>
            <a:ext cx="1977485" cy="26366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2487" y="692696"/>
            <a:ext cx="4139952" cy="20130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41871" y="3278001"/>
            <a:ext cx="1867188" cy="29041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92487" y="2712675"/>
            <a:ext cx="4139952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 занимательной математики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13532" y="5544305"/>
            <a:ext cx="3336619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Центр двигательной активности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020593" y="5897969"/>
            <a:ext cx="1952827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речевого</a:t>
            </a:r>
          </a:p>
          <a:p>
            <a:pPr algn="ctr"/>
            <a:r>
              <a:rPr lang="ru-RU" dirty="0" smtClean="0"/>
              <a:t>развития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84497" y="2280282"/>
            <a:ext cx="3315894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Техническое обеспечение</a:t>
            </a:r>
          </a:p>
          <a:p>
            <a:pPr algn="ctr"/>
            <a:r>
              <a:rPr lang="ru-RU" dirty="0" smtClean="0"/>
              <a:t>обучения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499006" y="5919731"/>
            <a:ext cx="1961426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Центр ПДД и</a:t>
            </a:r>
          </a:p>
          <a:p>
            <a:r>
              <a:rPr lang="ru-RU" dirty="0" smtClean="0"/>
              <a:t>безопасности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1582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302256"/>
            <a:ext cx="6622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Вторая младшая ГРУППА 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№ 8 «ОБЛАЧКО»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6" t="9793"/>
          <a:stretch/>
        </p:blipFill>
        <p:spPr>
          <a:xfrm>
            <a:off x="4340789" y="3429645"/>
            <a:ext cx="2203150" cy="19234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6821" y="2650167"/>
            <a:ext cx="2371078" cy="17066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20712" r="-1780" b="19094"/>
          <a:stretch/>
        </p:blipFill>
        <p:spPr>
          <a:xfrm>
            <a:off x="6660233" y="872227"/>
            <a:ext cx="2304256" cy="18170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93233" y="4285408"/>
            <a:ext cx="2371256" cy="16604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826" y="3648088"/>
            <a:ext cx="1888384" cy="25178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21" t="1246" r="50160" b="-231"/>
          <a:stretch/>
        </p:blipFill>
        <p:spPr>
          <a:xfrm>
            <a:off x="2991150" y="891226"/>
            <a:ext cx="1220809" cy="28398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5695" y="4076563"/>
            <a:ext cx="1800200" cy="19934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384" b="1051"/>
          <a:stretch/>
        </p:blipFill>
        <p:spPr>
          <a:xfrm>
            <a:off x="4340789" y="872227"/>
            <a:ext cx="2256199" cy="209118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70058" y="904843"/>
            <a:ext cx="1511981" cy="2015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42" t="31327" r="17944" b="2931"/>
          <a:stretch/>
        </p:blipFill>
        <p:spPr>
          <a:xfrm>
            <a:off x="204826" y="904843"/>
            <a:ext cx="1165232" cy="213646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72" r="2708" b="15728"/>
          <a:stretch/>
        </p:blipFill>
        <p:spPr>
          <a:xfrm>
            <a:off x="1187623" y="891226"/>
            <a:ext cx="987367" cy="932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536976" y="5945889"/>
            <a:ext cx="2550768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Игровой центр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308598" y="2963410"/>
            <a:ext cx="2235341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 творчества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340789" y="5286225"/>
            <a:ext cx="220315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Центр </a:t>
            </a:r>
          </a:p>
          <a:p>
            <a:pPr algn="ctr"/>
            <a:r>
              <a:rPr lang="ru-RU" dirty="0" smtClean="0"/>
              <a:t>конструирования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04826" y="2783314"/>
            <a:ext cx="2677213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Технические средства  обучения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932586" y="3324923"/>
            <a:ext cx="1452064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Театральный</a:t>
            </a:r>
          </a:p>
          <a:p>
            <a:pPr algn="ctr"/>
            <a:r>
              <a:rPr lang="ru-RU" dirty="0" smtClean="0"/>
              <a:t>центр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78814" y="6110736"/>
            <a:ext cx="1814395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Уголок</a:t>
            </a:r>
          </a:p>
          <a:p>
            <a:pPr algn="ctr"/>
            <a:r>
              <a:rPr lang="ru-RU" dirty="0" smtClean="0"/>
              <a:t>безопасности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396252" y="5833737"/>
            <a:ext cx="1800199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Уголок</a:t>
            </a:r>
          </a:p>
          <a:p>
            <a:pPr algn="ctr"/>
            <a:r>
              <a:rPr lang="ru-RU" dirty="0" smtClean="0"/>
              <a:t> двигательной</a:t>
            </a:r>
          </a:p>
          <a:p>
            <a:pPr algn="ctr"/>
            <a:r>
              <a:rPr lang="ru-RU" dirty="0" smtClean="0"/>
              <a:t>активности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0428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332656"/>
            <a:ext cx="2778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МЕДиЦИНСКИЙ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КАБИНЕТ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8064" y="836712"/>
            <a:ext cx="2944327" cy="16561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1952" y="1206009"/>
            <a:ext cx="3124627" cy="175760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45615" y="2839610"/>
            <a:ext cx="2843808" cy="15996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216013" y="1645846"/>
            <a:ext cx="2540738" cy="14291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9611" y="4725144"/>
            <a:ext cx="2915816" cy="16401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776" y="4149080"/>
            <a:ext cx="3779912" cy="212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026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3253" y="298713"/>
            <a:ext cx="13883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ИЗОСТУДИЯ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63" t="3010" r="10097"/>
          <a:stretch/>
        </p:blipFill>
        <p:spPr>
          <a:xfrm>
            <a:off x="5364088" y="764704"/>
            <a:ext cx="3644064" cy="23296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138" r="6213" b="16406"/>
          <a:stretch/>
        </p:blipFill>
        <p:spPr>
          <a:xfrm>
            <a:off x="5364088" y="3717032"/>
            <a:ext cx="3744992" cy="21506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735086" y="2831430"/>
            <a:ext cx="4839377" cy="27221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954475" y="3102309"/>
            <a:ext cx="2785886" cy="15670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11150" r="2535" b="11068"/>
          <a:stretch/>
        </p:blipFill>
        <p:spPr>
          <a:xfrm>
            <a:off x="3275856" y="980728"/>
            <a:ext cx="1255018" cy="222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994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9118" y="260648"/>
            <a:ext cx="22794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МУЗЫКАЛЬНЫЙ ЗАЛ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3538742"/>
            <a:ext cx="4080453" cy="30603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81" t="3355" r="6893" b="1542"/>
          <a:stretch/>
        </p:blipFill>
        <p:spPr>
          <a:xfrm>
            <a:off x="3923928" y="918012"/>
            <a:ext cx="4894822" cy="30509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-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2432" y="918012"/>
            <a:ext cx="2940383" cy="22052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776"/>
          <a:stretch/>
        </p:blipFill>
        <p:spPr>
          <a:xfrm>
            <a:off x="5076056" y="4487763"/>
            <a:ext cx="2925543" cy="211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287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0920" y="271528"/>
            <a:ext cx="23930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ФИЗКУЛЬТУРНЫЙ ЗАЛ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732379"/>
            <a:ext cx="2736304" cy="20522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7824" y="768383"/>
            <a:ext cx="2688299" cy="2016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110"/>
          <a:stretch/>
        </p:blipFill>
        <p:spPr>
          <a:xfrm>
            <a:off x="6029954" y="784291"/>
            <a:ext cx="3087423" cy="1988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6478" y="3284984"/>
            <a:ext cx="3563888" cy="26729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094110"/>
            <a:ext cx="2036443" cy="15273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30" t="1" r="22261" b="-4207"/>
          <a:stretch/>
        </p:blipFill>
        <p:spPr>
          <a:xfrm>
            <a:off x="3215082" y="5013176"/>
            <a:ext cx="1340748" cy="178483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2912491"/>
            <a:ext cx="2659361" cy="199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638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548680"/>
            <a:ext cx="3556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Кабинет педагога-психолога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80" t="-1" r="12136" b="-3237"/>
          <a:stretch/>
        </p:blipFill>
        <p:spPr>
          <a:xfrm>
            <a:off x="467544" y="1052736"/>
            <a:ext cx="2921672" cy="17585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62" t="1834" r="13204"/>
          <a:stretch/>
        </p:blipFill>
        <p:spPr>
          <a:xfrm>
            <a:off x="3649216" y="1515616"/>
            <a:ext cx="3517928" cy="2057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9778" y="3102817"/>
            <a:ext cx="2909438" cy="16365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485" r="19805" b="2589"/>
          <a:stretch/>
        </p:blipFill>
        <p:spPr>
          <a:xfrm>
            <a:off x="3603477" y="3973458"/>
            <a:ext cx="3563667" cy="22409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650" b="19483"/>
          <a:stretch/>
        </p:blipFill>
        <p:spPr>
          <a:xfrm>
            <a:off x="7298088" y="495806"/>
            <a:ext cx="1697419" cy="25977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078" r="10905"/>
          <a:stretch/>
        </p:blipFill>
        <p:spPr>
          <a:xfrm>
            <a:off x="467544" y="4887598"/>
            <a:ext cx="2921672" cy="17526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12"/>
          <a:stretch/>
        </p:blipFill>
        <p:spPr>
          <a:xfrm rot="5400000">
            <a:off x="6755962" y="4110015"/>
            <a:ext cx="2869942" cy="179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863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116632"/>
            <a:ext cx="36879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Методический  Кабинет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7" name="Picture 3" descr="C:\Users\Olga\Downloads\IMG_7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6447169" y="545719"/>
            <a:ext cx="2856629" cy="2142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Olga\Downloads\IMG_73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764704"/>
            <a:ext cx="2592555" cy="19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Users\Olga\Downloads\IMG_73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212976"/>
            <a:ext cx="4608512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Users\Olga\Downloads\IMG_733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548680"/>
            <a:ext cx="3145632" cy="2359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Olga\Downloads\IMG_7330.jpg"/>
          <p:cNvPicPr>
            <a:picLocks noChangeAspect="1" noChangeArrowheads="1"/>
          </p:cNvPicPr>
          <p:nvPr/>
        </p:nvPicPr>
        <p:blipFill>
          <a:blip r:embed="rId7" cstate="print"/>
          <a:srcRect l="18120" t="322"/>
          <a:stretch>
            <a:fillRect/>
          </a:stretch>
        </p:blipFill>
        <p:spPr bwMode="auto">
          <a:xfrm rot="5400000">
            <a:off x="5506139" y="3430965"/>
            <a:ext cx="3356992" cy="3065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93863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18" t="-6296" r="18560" b="-1"/>
          <a:stretch/>
        </p:blipFill>
        <p:spPr>
          <a:xfrm rot="5400000">
            <a:off x="5338458" y="525812"/>
            <a:ext cx="3326563" cy="341931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122" t="21617" r="-1920" b="3434"/>
          <a:stretch/>
        </p:blipFill>
        <p:spPr>
          <a:xfrm>
            <a:off x="1008228" y="572190"/>
            <a:ext cx="3779796" cy="33331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91"/>
          <a:stretch/>
        </p:blipFill>
        <p:spPr>
          <a:xfrm>
            <a:off x="5292080" y="4222009"/>
            <a:ext cx="3447537" cy="2244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66"/>
          <a:stretch/>
        </p:blipFill>
        <p:spPr>
          <a:xfrm>
            <a:off x="1008228" y="4293096"/>
            <a:ext cx="3573751" cy="217349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3568" y="116632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Разнообразное использование различных составляющих предметной среды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3486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116632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Разнообразное использование различных составляющих предметной среды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050" name="Picture 2" descr="C:\Users\Olga\Desktop\Мониторинг качества образования\P1150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738068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Olga\Desktop\Мониторинг качества образования\P1150027.JPG"/>
          <p:cNvPicPr>
            <a:picLocks noChangeAspect="1" noChangeArrowheads="1"/>
          </p:cNvPicPr>
          <p:nvPr/>
        </p:nvPicPr>
        <p:blipFill>
          <a:blip r:embed="rId4" cstate="print"/>
          <a:srcRect l="8834" r="22264" b="4888"/>
          <a:stretch>
            <a:fillRect/>
          </a:stretch>
        </p:blipFill>
        <p:spPr bwMode="auto">
          <a:xfrm>
            <a:off x="5508104" y="476672"/>
            <a:ext cx="3384376" cy="3124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933056"/>
            <a:ext cx="3672408" cy="2754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Olga\Downloads\IMG_7288.JPG"/>
          <p:cNvPicPr>
            <a:picLocks noChangeAspect="1" noChangeArrowheads="1"/>
          </p:cNvPicPr>
          <p:nvPr/>
        </p:nvPicPr>
        <p:blipFill>
          <a:blip r:embed="rId6" cstate="print"/>
          <a:srcRect t="4880" r="3007" b="7277"/>
          <a:stretch>
            <a:fillRect/>
          </a:stretch>
        </p:blipFill>
        <p:spPr bwMode="auto">
          <a:xfrm>
            <a:off x="4716016" y="4077072"/>
            <a:ext cx="381642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53486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27784" y="404664"/>
            <a:ext cx="30963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Разнообразное использование различных составляющих предметной среды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7" name="Picture 5" descr="C:\Users\Olga\Downloads\IMG_73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836712"/>
            <a:ext cx="2835315" cy="5040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Users\Olga\Downloads\IMG_7375.JPG"/>
          <p:cNvPicPr>
            <a:picLocks noChangeAspect="1" noChangeArrowheads="1"/>
          </p:cNvPicPr>
          <p:nvPr/>
        </p:nvPicPr>
        <p:blipFill>
          <a:blip r:embed="rId4" cstate="print"/>
          <a:srcRect t="9538" r="1657" b="23699"/>
          <a:stretch>
            <a:fillRect/>
          </a:stretch>
        </p:blipFill>
        <p:spPr bwMode="auto">
          <a:xfrm>
            <a:off x="323528" y="4149080"/>
            <a:ext cx="2088232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Users\Olga\Downloads\IMG_7374.JPG"/>
          <p:cNvPicPr>
            <a:picLocks noChangeAspect="1" noChangeArrowheads="1"/>
          </p:cNvPicPr>
          <p:nvPr/>
        </p:nvPicPr>
        <p:blipFill>
          <a:blip r:embed="rId5" cstate="print"/>
          <a:srcRect t="7630" r="5048"/>
          <a:stretch>
            <a:fillRect/>
          </a:stretch>
        </p:blipFill>
        <p:spPr bwMode="auto">
          <a:xfrm>
            <a:off x="251520" y="476672"/>
            <a:ext cx="2016224" cy="3486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Users\Olga\Downloads\IMG_73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1844824"/>
            <a:ext cx="3167082" cy="4222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53486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8" y="116632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Разнообразное использование различных составляющих предметной среды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C:\Users\Olga\Downloads\IMG_73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89040"/>
            <a:ext cx="3864429" cy="2898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Olga\Downloads\IMG_73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548680"/>
            <a:ext cx="4008445" cy="30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Olga\Downloads\IMG_73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76672"/>
            <a:ext cx="3936437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5534869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970</TotalTime>
  <Words>226</Words>
  <Application>Microsoft Office PowerPoint</Application>
  <PresentationFormat>Экран (4:3)</PresentationFormat>
  <Paragraphs>91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Развивающая предметно-пространственная среда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Владелец</dc:creator>
  <cp:lastModifiedBy>Sonia</cp:lastModifiedBy>
  <cp:revision>51</cp:revision>
  <dcterms:created xsi:type="dcterms:W3CDTF">2022-02-11T06:46:57Z</dcterms:created>
  <dcterms:modified xsi:type="dcterms:W3CDTF">2023-02-18T13:27:21Z</dcterms:modified>
</cp:coreProperties>
</file>