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70" r:id="rId2"/>
    <p:sldId id="277" r:id="rId3"/>
    <p:sldId id="278" r:id="rId4"/>
    <p:sldId id="279" r:id="rId5"/>
    <p:sldId id="280" r:id="rId6"/>
    <p:sldId id="281" r:id="rId7"/>
    <p:sldId id="282" r:id="rId8"/>
    <p:sldId id="283" r:id="rId9"/>
    <p:sldId id="284" r:id="rId10"/>
    <p:sldId id="286" r:id="rId11"/>
    <p:sldId id="285" r:id="rId12"/>
    <p:sldId id="287" r:id="rId13"/>
  </p:sldIdLst>
  <p:sldSz cx="9144000" cy="6858000" type="screen4x3"/>
  <p:notesSz cx="6858000" cy="9144000"/>
  <p:defaultTextStyle>
    <a:defPPr>
      <a:defRPr lang="en-US"/>
    </a:defPPr>
    <a:lvl1pPr marL="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latinLnBrk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0066"/>
    <a:srgbClr val="6600FF"/>
    <a:srgbClr val="6600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07" autoAdjust="0"/>
  </p:normalViewPr>
  <p:slideViewPr>
    <p:cSldViewPr>
      <p:cViewPr>
        <p:scale>
          <a:sx n="60" d="100"/>
          <a:sy n="60" d="100"/>
        </p:scale>
        <p:origin x="-3084" y="-12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04A44-9CB3-474F-B9D7-016B13CDF6C4}" type="datetimeFigureOut">
              <a:rPr lang="ru-RU" smtClean="0"/>
              <a:pPr/>
              <a:t>20.06.2023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507AA5-2031-4FFA-A822-62156A2BDE5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7EAF463A-BC7C-46EE-9F1E-7F377CCA4891}" type="datetimeFigureOut">
              <a:rPr lang="en-US" smtClean="0"/>
              <a:pPr/>
              <a:t>6/20/2023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A483448D-3A78-4528-A469-B745A65DA48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User\Downloads\16744dbc82a97bc22ceb05dce1945c8e.mp3" TargetMode="Externa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Муниципальное дошкольное образовательное  учреждение </a:t>
            </a:r>
          </a:p>
          <a:p>
            <a:pPr algn="ctr"/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Детский сад №63 «Звездочка» г. Волжского Волгоградской области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0" y="1828800"/>
            <a:ext cx="9144000" cy="215443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1905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СТАЛИНГРАДСКАЯ </a:t>
            </a:r>
          </a:p>
          <a:p>
            <a:pPr algn="ctr"/>
            <a:r>
              <a:rPr lang="ru-RU" sz="6600" b="1" cap="none" spc="0" dirty="0" smtClean="0">
                <a:ln w="1905">
                  <a:solidFill>
                    <a:schemeClr val="bg1">
                      <a:lumMod val="95000"/>
                      <a:lumOff val="5000"/>
                    </a:schemeClr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БИТВА</a:t>
            </a:r>
            <a:endParaRPr lang="ru-RU" sz="6600" b="1" cap="none" spc="0" dirty="0">
              <a:ln w="1905">
                <a:solidFill>
                  <a:schemeClr val="bg1">
                    <a:lumMod val="95000"/>
                    <a:lumOff val="5000"/>
                  </a:schemeClr>
                </a:solidFill>
              </a:ln>
              <a:solidFill>
                <a:schemeClr val="accent2">
                  <a:lumMod val="50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962400" y="4572000"/>
            <a:ext cx="4953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Подготовила</a:t>
            </a:r>
            <a:r>
              <a:rPr lang="en-US" b="1" dirty="0" smtClean="0">
                <a:solidFill>
                  <a:schemeClr val="bg2">
                    <a:lumMod val="75000"/>
                  </a:schemeClr>
                </a:solidFill>
              </a:rPr>
              <a:t>: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   воспитатель</a:t>
            </a:r>
            <a:endParaRPr lang="ru-RU" b="1" dirty="0" smtClean="0">
              <a:solidFill>
                <a:schemeClr val="bg2">
                  <a:lumMod val="75000"/>
                </a:schemeClr>
              </a:solidFill>
            </a:endParaRPr>
          </a:p>
          <a:p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Александрова М.Ю.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2286000" y="601980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ru-RU" sz="36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  <a:r>
              <a:rPr lang="ru-RU" b="1" dirty="0" smtClean="0">
                <a:solidFill>
                  <a:schemeClr val="bg2">
                    <a:lumMod val="75000"/>
                  </a:schemeClr>
                </a:solidFill>
              </a:rPr>
              <a:t>Волжский 2023</a:t>
            </a:r>
          </a:p>
        </p:txBody>
      </p:sp>
      <p:pic>
        <p:nvPicPr>
          <p:cNvPr id="8" name="Рисунок 7" descr="0_5e35e_a7246d2e_XL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3560466">
            <a:off x="-423556" y="3950733"/>
            <a:ext cx="4186015" cy="2108705"/>
          </a:xfrm>
          <a:prstGeom prst="rect">
            <a:avLst/>
          </a:prstGeom>
        </p:spPr>
      </p:pic>
      <p:pic>
        <p:nvPicPr>
          <p:cNvPr id="10" name="Рисунок 9" descr="0_5e361_e3370eaf_L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4343400"/>
            <a:ext cx="1955403" cy="1955403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81000"/>
            <a:ext cx="5715000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СТАЛИНГРАД – город, раскинувшийся на правом </a:t>
            </a:r>
          </a:p>
          <a:p>
            <a:pPr algn="ctr"/>
            <a:r>
              <a:rPr lang="ru-RU" sz="3200" b="1" dirty="0" smtClean="0">
                <a:solidFill>
                  <a:schemeClr val="bg2">
                    <a:lumMod val="75000"/>
                  </a:schemeClr>
                </a:solidFill>
              </a:rPr>
              <a:t>берегу Волги. Теперь этот город называют Волгоградом.</a:t>
            </a:r>
          </a:p>
        </p:txBody>
      </p:sp>
      <p:pic>
        <p:nvPicPr>
          <p:cNvPr id="10" name="Рисунок 9" descr="фонтан детский хоровод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533400"/>
            <a:ext cx="2563224" cy="2015359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 descr="сквер на пл. павших борц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3733800"/>
            <a:ext cx="3709526" cy="24384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сталинградский драматический таетр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9600" y="3200400"/>
            <a:ext cx="3336484" cy="230664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114800"/>
            <a:ext cx="91440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Во время Великой Отечественной войны,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в августе 1942 г. в Сталинград ворвались фашистские танки,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а за ними шла вражеская пехота. Над городом, словно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хищные птицы, кружили бомбардировщики.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Они сбрасывали на дома тысячи бомб.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Так началось наступление на Сталинград.</a:t>
            </a:r>
          </a:p>
        </p:txBody>
      </p:sp>
      <p:pic>
        <p:nvPicPr>
          <p:cNvPr id="6" name="Рисунок 5" descr="немецкие танки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" y="685801"/>
            <a:ext cx="3734304" cy="28194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49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76800" y="685800"/>
            <a:ext cx="3741946" cy="2800223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9" name="Прямоугольник 8"/>
          <p:cNvSpPr/>
          <p:nvPr/>
        </p:nvSpPr>
        <p:spPr>
          <a:xfrm>
            <a:off x="0" y="5181600"/>
            <a:ext cx="914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 </a:t>
            </a: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480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Фашистов встретило героическое сопротивление нашей армии.</a:t>
            </a:r>
          </a:p>
        </p:txBody>
      </p:sp>
      <p:pic>
        <p:nvPicPr>
          <p:cNvPr id="5" name="Рисунок 4" descr="жители города делают оборонительные сооружения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429000" y="1371600"/>
            <a:ext cx="2362200" cy="1787398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2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2133600"/>
            <a:ext cx="2286000" cy="3075336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4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429000" y="4648200"/>
            <a:ext cx="2388079" cy="1687576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 descr="595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77000" y="2209800"/>
            <a:ext cx="2286000" cy="3021145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304800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Город постепенно превращался в груду развалин.  Наши пехотинцы, танкисты, артиллеристы сражались за каждый дом.</a:t>
            </a:r>
          </a:p>
        </p:txBody>
      </p:sp>
      <p:pic>
        <p:nvPicPr>
          <p:cNvPr id="12" name="Рисунок 11" descr="59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096000" y="2057401"/>
            <a:ext cx="2514600" cy="3363976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Рисунок 12" descr="5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09600" y="1752600"/>
            <a:ext cx="2743200" cy="2029968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4" name="Рисунок 13" descr="499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38400" y="4343400"/>
            <a:ext cx="2743200" cy="2039112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4495800"/>
            <a:ext cx="9144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«Пламя пожаров поднималось на несколько сот метров. Фашистские самолеты пролетали над головой. Не только земля, но и небо дрожало от разрывов. Здания рушились, падали стены, коробилось железо», - так писал об этих днях генерал-полковник Александр Родимцев.</a:t>
            </a:r>
          </a:p>
        </p:txBody>
      </p:sp>
      <p:pic>
        <p:nvPicPr>
          <p:cNvPr id="6" name="Рисунок 5" descr="49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76400" y="533400"/>
            <a:ext cx="5715000" cy="3724275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57200" y="304800"/>
            <a:ext cx="4114800" cy="28007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19 ноября 1942 г. 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Красная Армия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 в районе Сталинграда нанесла фашистам сокрушительный удар. Наши войска перешли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 в наступление.</a:t>
            </a:r>
          </a:p>
        </p:txBody>
      </p:sp>
      <p:pic>
        <p:nvPicPr>
          <p:cNvPr id="5" name="Рисунок 4" descr="советские войск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486400" y="3886200"/>
            <a:ext cx="3200400" cy="24003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6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457200"/>
            <a:ext cx="3352800" cy="245872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6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447800" y="3429000"/>
            <a:ext cx="2209800" cy="29464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81000" y="685800"/>
            <a:ext cx="41148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2 февраля 1943 г. Битва за Сталинград завершилась победой нашего народа. Фашистские солдаты сдались в плен.</a:t>
            </a:r>
          </a:p>
        </p:txBody>
      </p:sp>
      <p:pic>
        <p:nvPicPr>
          <p:cNvPr id="6" name="Рисунок 5" descr="флаг победы на вершине Мамаева курган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34000" y="533400"/>
            <a:ext cx="3261765" cy="2457196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9" name="Рисунок 8" descr="699999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3429000"/>
            <a:ext cx="3657600" cy="271272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Рисунок 9" descr="6999995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334000" y="3733800"/>
            <a:ext cx="3239755" cy="2456815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Сталинградская битва длилась 200 дней и ночей</a:t>
            </a:r>
          </a:p>
          <a:p>
            <a:pPr algn="ctr"/>
            <a:r>
              <a:rPr lang="ru-RU" sz="2400" b="1" dirty="0" smtClean="0">
                <a:solidFill>
                  <a:schemeClr val="bg2">
                    <a:lumMod val="75000"/>
                  </a:schemeClr>
                </a:solidFill>
              </a:rPr>
              <a:t>С 17 июля 1942 г. по 2 февраля 1943 г. </a:t>
            </a:r>
          </a:p>
        </p:txBody>
      </p:sp>
      <p:pic>
        <p:nvPicPr>
          <p:cNvPr id="7" name="Рисунок 6" descr="040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58000" y="1219200"/>
            <a:ext cx="1856232" cy="3200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1" name="Прямоугольник 10"/>
          <p:cNvSpPr/>
          <p:nvPr/>
        </p:nvSpPr>
        <p:spPr>
          <a:xfrm>
            <a:off x="0" y="4549676"/>
            <a:ext cx="91440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chemeClr val="bg2">
                    <a:lumMod val="75000"/>
                  </a:schemeClr>
                </a:solidFill>
              </a:rPr>
              <a:t> 1 мая 1945 г. в приказе Верховного Главнокомандующего И.В. Сталина г. Сталинград назван в числе первых городов-героев. Указом Президиума Верховного Совета СССР от 8 мая 1965 года за выдающиеся заслуги перед Родиной, мужество и героизм, проявленные трудящимися города в годы Великой Отечественной войны, городу-герою Волгограду были вручены орден Ленина и медаль "Золотая Звезда". </a:t>
            </a:r>
          </a:p>
        </p:txBody>
      </p:sp>
      <p:pic>
        <p:nvPicPr>
          <p:cNvPr id="12" name="Рисунок 11" descr="heroi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04800" y="1219200"/>
            <a:ext cx="1676400" cy="32238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OLeni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05200" y="2286000"/>
            <a:ext cx="1854708" cy="19990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760"/>
                            </p:stCondLst>
                            <p:childTnLst>
                              <p:par>
                                <p:cTn id="11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3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4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80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60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6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600" decel="100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2400" b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048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"Дом Павлова" 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Рисунок 4" descr="дом павлов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295400"/>
            <a:ext cx="3352800" cy="2145792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 descr="9.05.2008 г (92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57800" y="1676400"/>
            <a:ext cx="3105150" cy="41402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0_89dd0_f4357039_L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4114800"/>
            <a:ext cx="3428771" cy="2283561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34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2400" b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9" name="Рисунок 8" descr="mam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00400" y="1600200"/>
            <a:ext cx="2819400" cy="1823212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0" y="304800"/>
            <a:ext cx="91440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Историко-мемориальный комплекс </a:t>
            </a:r>
          </a:p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"Героям Сталинградской битвы". 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15" name="Рисунок 14" descr="9.05.2008 г (7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000" y="2209800"/>
            <a:ext cx="2190750" cy="29210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6" name="Рисунок 15" descr="9.05.2008 г (10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705600" y="2209800"/>
            <a:ext cx="2171700" cy="28956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7" name="Рисунок 16" descr="9.05.2008 г (44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25800" y="4267200"/>
            <a:ext cx="2794000" cy="20955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16744dbc82a97bc22ceb05dce1945c8e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7" cstate="print"/>
          <a:stretch>
            <a:fillRect/>
          </a:stretch>
        </p:blipFill>
        <p:spPr>
          <a:xfrm>
            <a:off x="4419600" y="3276600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1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2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3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5" dur="244552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>
                <p:cTn id="4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28600"/>
            <a:ext cx="9144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002060"/>
                </a:solidFill>
              </a:rPr>
              <a:t> </a:t>
            </a:r>
            <a:endParaRPr lang="ru-RU" sz="2400" b="1" dirty="0" smtClean="0">
              <a:solidFill>
                <a:schemeClr val="bg2">
                  <a:lumMod val="75000"/>
                </a:schemeClr>
              </a:solidFill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0" y="304800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chemeClr val="bg2">
                    <a:lumMod val="75000"/>
                  </a:schemeClr>
                </a:solidFill>
              </a:rPr>
              <a:t>Музей - панорама"Сталинградская битва" </a:t>
            </a:r>
            <a:endParaRPr lang="ru-RU" sz="2800" b="1" dirty="0">
              <a:solidFill>
                <a:schemeClr val="bg2">
                  <a:lumMod val="75000"/>
                </a:schemeClr>
              </a:solidFill>
            </a:endParaRPr>
          </a:p>
        </p:txBody>
      </p:sp>
      <p:pic>
        <p:nvPicPr>
          <p:cNvPr id="5" name="Рисунок 4" descr="0_89dd1_a2ce9dca_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62000" y="1143000"/>
            <a:ext cx="3276600" cy="2182216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8" name="Рисунок 7" descr="DSCN019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4019550"/>
            <a:ext cx="3048000" cy="22860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Рисунок 10" descr="3.06.2009 г (2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62000" y="3962400"/>
            <a:ext cx="3276600" cy="245745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3" name="Рисунок 12" descr="DSCN014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34000" y="1143000"/>
            <a:ext cx="3048000" cy="2286000"/>
          </a:xfrm>
          <a:prstGeom prst="rect">
            <a:avLst/>
          </a:prstGeom>
          <a:ln w="228600" cap="sq" cmpd="thickThin">
            <a:solidFill>
              <a:schemeClr val="bg2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15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16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" dur="80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1036</TotalTime>
  <Words>313</Words>
  <Application>Microsoft Office PowerPoint</Application>
  <PresentationFormat>Экран (4:3)</PresentationFormat>
  <Paragraphs>34</Paragraphs>
  <Slides>12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Апекс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Olga</cp:lastModifiedBy>
  <cp:revision>112</cp:revision>
  <dcterms:created xsi:type="dcterms:W3CDTF">2014-01-28T13:40:08Z</dcterms:created>
  <dcterms:modified xsi:type="dcterms:W3CDTF">2023-06-20T13:48:02Z</dcterms:modified>
</cp:coreProperties>
</file>