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  <p:sldId id="270" r:id="rId16"/>
    <p:sldId id="269" r:id="rId17"/>
    <p:sldId id="271" r:id="rId18"/>
    <p:sldId id="272" r:id="rId19"/>
    <p:sldId id="274" r:id="rId20"/>
    <p:sldId id="275" r:id="rId21"/>
    <p:sldId id="273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066800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Сталинградская битва</a:t>
            </a:r>
          </a:p>
          <a:p>
            <a:pPr algn="ctr"/>
            <a:r>
              <a:rPr lang="ru-RU" sz="6600" b="1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</a:t>
            </a:r>
            <a:r>
              <a:rPr lang="ru-RU" sz="6600" b="1" cap="none" spc="0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лазами </a:t>
            </a:r>
            <a:r>
              <a:rPr lang="ru-RU" sz="6600" b="1" cap="none" spc="0" smtClean="0">
                <a:ln w="17780" cmpd="sng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художников</a:t>
            </a:r>
            <a:endParaRPr lang="ru-RU" sz="6600" b="1" cap="none" spc="0" dirty="0">
              <a:ln w="17780" cmpd="sng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" y="228600"/>
            <a:ext cx="8686800" cy="6324600"/>
          </a:xfrm>
          <a:prstGeom prst="rect">
            <a:avLst/>
          </a:prstGeom>
          <a:noFill/>
          <a:ln w="635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457200"/>
            <a:ext cx="8229600" cy="5867400"/>
          </a:xfrm>
          <a:prstGeom prst="rect">
            <a:avLst/>
          </a:prstGeom>
          <a:noFill/>
          <a:ln w="635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 descr="0_5e362_3d0cd8ab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48897">
            <a:off x="57247" y="3331949"/>
            <a:ext cx="9144000" cy="4720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 Бурлай Алексей Петрович  Остров Людникова. 1982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381000"/>
            <a:ext cx="6548628" cy="53400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Остров </a:t>
            </a:r>
            <a:r>
              <a:rPr lang="ru-RU" b="1" dirty="0" err="1" smtClean="0"/>
              <a:t>Людникова</a:t>
            </a:r>
            <a:endParaRPr lang="ru-RU" b="1" dirty="0" smtClean="0"/>
          </a:p>
          <a:p>
            <a:pPr algn="ctr"/>
            <a:r>
              <a:rPr lang="ru-RU" b="1" dirty="0" smtClean="0"/>
              <a:t> </a:t>
            </a:r>
            <a:r>
              <a:rPr lang="ru-RU" b="1" dirty="0" err="1" smtClean="0"/>
              <a:t>Бурлай</a:t>
            </a:r>
            <a:r>
              <a:rPr lang="ru-RU" b="1" dirty="0" smtClean="0"/>
              <a:t> Алексей Петрович </a:t>
            </a:r>
          </a:p>
          <a:p>
            <a:pPr algn="ctr"/>
            <a:r>
              <a:rPr lang="ru-RU" b="1" dirty="0" smtClean="0"/>
              <a:t>1982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 Гальков Ю.К.  Сталинград соединение фронтов в районе Калача. 1957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685800"/>
            <a:ext cx="833641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Сталинград. Соединение фронтов в районе Калача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 err="1" smtClean="0"/>
              <a:t>Гальков</a:t>
            </a:r>
            <a:r>
              <a:rPr lang="ru-RU" b="1" dirty="0" smtClean="0"/>
              <a:t> Юрий Константинович</a:t>
            </a:r>
          </a:p>
          <a:p>
            <a:pPr algn="ctr"/>
            <a:r>
              <a:rPr lang="ru-RU" b="1" dirty="0" smtClean="0"/>
              <a:t>1957 г.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 smtClean="0"/>
              <a:t>Под Сталинградом </a:t>
            </a:r>
          </a:p>
          <a:p>
            <a:pPr algn="ctr"/>
            <a:r>
              <a:rPr lang="ru-RU" b="1" dirty="0" smtClean="0"/>
              <a:t>Евстигнеев Иван Васильевич  </a:t>
            </a:r>
          </a:p>
          <a:p>
            <a:pPr algn="ctr"/>
            <a:r>
              <a:rPr lang="ru-RU" b="1" dirty="0" smtClean="0"/>
              <a:t>1955 г.</a:t>
            </a:r>
            <a:endParaRPr lang="ru-RU" b="1" dirty="0"/>
          </a:p>
        </p:txBody>
      </p:sp>
      <p:pic>
        <p:nvPicPr>
          <p:cNvPr id="4" name="Рисунок 3" descr="3 ЕВСТИГНЕЕВ. Под Сталинград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85800"/>
            <a:ext cx="8642412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Сталинград</a:t>
            </a:r>
          </a:p>
          <a:p>
            <a:pPr algn="ctr"/>
            <a:r>
              <a:rPr lang="ru-RU" b="1" dirty="0" err="1" smtClean="0"/>
              <a:t>Ефанов</a:t>
            </a:r>
            <a:r>
              <a:rPr lang="ru-RU" b="1" dirty="0" smtClean="0"/>
              <a:t> Василий Прокопьевич</a:t>
            </a:r>
          </a:p>
          <a:p>
            <a:pPr algn="ctr"/>
            <a:r>
              <a:rPr lang="ru-RU" b="1" dirty="0" smtClean="0"/>
              <a:t>1943 г.</a:t>
            </a:r>
            <a:endParaRPr lang="ru-RU" b="1" dirty="0"/>
          </a:p>
        </p:txBody>
      </p:sp>
      <p:pic>
        <p:nvPicPr>
          <p:cNvPr id="4" name="Рисунок 3" descr="3 Ефанов В.П. Сталинград 19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28600"/>
            <a:ext cx="5609099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Окраина Сталинграда</a:t>
            </a:r>
          </a:p>
          <a:p>
            <a:pPr algn="ctr"/>
            <a:r>
              <a:rPr lang="ru-RU" b="1" dirty="0" err="1" smtClean="0"/>
              <a:t>Кибрик</a:t>
            </a:r>
            <a:r>
              <a:rPr lang="ru-RU" b="1" dirty="0" smtClean="0"/>
              <a:t> Евгений </a:t>
            </a:r>
            <a:r>
              <a:rPr lang="ru-RU" b="1" dirty="0" err="1" smtClean="0"/>
              <a:t>Адольфович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Сталинград сентябрь 1943 г.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5 Кибрик Е.А.  Окраина Сталинграда. Сталинград. Сентябрь 19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304800"/>
            <a:ext cx="7807490" cy="54042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Фонтан у вокзала</a:t>
            </a:r>
          </a:p>
          <a:p>
            <a:pPr algn="ctr"/>
            <a:r>
              <a:rPr lang="ru-RU" b="1" dirty="0" err="1" smtClean="0"/>
              <a:t>Кибрик</a:t>
            </a:r>
            <a:r>
              <a:rPr lang="ru-RU" b="1" dirty="0" smtClean="0"/>
              <a:t> Евгений </a:t>
            </a:r>
            <a:r>
              <a:rPr lang="ru-RU" b="1" dirty="0" err="1" smtClean="0"/>
              <a:t>Адольфович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Сталинград сентябрь 1943 г.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5 Кибрик Е.А. Фонтан у вокзала. Сталинград. Сентябрь 19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457200"/>
            <a:ext cx="7773901" cy="49315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657671"/>
            <a:ext cx="4114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Родник</a:t>
            </a:r>
          </a:p>
          <a:p>
            <a:pPr algn="ctr"/>
            <a:r>
              <a:rPr lang="ru-RU" b="1" dirty="0" smtClean="0"/>
              <a:t>Котов Геннадий Михайлович</a:t>
            </a:r>
            <a:br>
              <a:rPr lang="ru-RU" b="1" dirty="0" smtClean="0"/>
            </a:br>
            <a:r>
              <a:rPr lang="ru-RU" b="1" dirty="0" smtClean="0"/>
              <a:t>1967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6 Котов Г.М.  Родник. 1967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4798577" cy="61299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657671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Старшина</a:t>
            </a:r>
          </a:p>
          <a:p>
            <a:pPr algn="ctr"/>
            <a:r>
              <a:rPr lang="ru-RU" b="1" dirty="0" smtClean="0"/>
              <a:t>Литвинов Виктор Яковлевич</a:t>
            </a:r>
            <a:br>
              <a:rPr lang="ru-RU" b="1" dirty="0" smtClean="0"/>
            </a:br>
            <a:r>
              <a:rPr lang="ru-RU" b="1" dirty="0" smtClean="0"/>
              <a:t>1969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7 Литвинов Виктор Яковлевич Старшина 1969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"/>
            <a:ext cx="4344591" cy="624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Подвиг </a:t>
            </a:r>
          </a:p>
          <a:p>
            <a:pPr algn="ctr"/>
            <a:r>
              <a:rPr lang="ru-RU" b="1" dirty="0" smtClean="0"/>
              <a:t>Малков Петр Лукич</a:t>
            </a:r>
            <a:br>
              <a:rPr lang="ru-RU" b="1" dirty="0" smtClean="0"/>
            </a:br>
            <a:r>
              <a:rPr lang="ru-RU" b="1" dirty="0" smtClean="0"/>
              <a:t>1969 г.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8 Малков П.Л. -Подвиг. 1969. Медь кованая, гранит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28600"/>
            <a:ext cx="6945637" cy="55673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 окраине Сталинграда </a:t>
            </a:r>
          </a:p>
          <a:p>
            <a:pPr algn="ctr"/>
            <a:r>
              <a:rPr lang="ru-RU" b="1" dirty="0" smtClean="0"/>
              <a:t>Марченко Георгий Иванович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9 Г. Марченко На окраине Сталингра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381000"/>
            <a:ext cx="7427004" cy="51538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Битва за Сталинград</a:t>
            </a:r>
          </a:p>
          <a:p>
            <a:pPr algn="ctr"/>
            <a:r>
              <a:rPr lang="ru-RU" b="1" dirty="0" smtClean="0"/>
              <a:t>Марченко Георгий Иванович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9 Г.И. Марченко. Битва за Сталинград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762000"/>
            <a:ext cx="8128000" cy="425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Солдаты Сталинграда</a:t>
            </a:r>
          </a:p>
          <a:p>
            <a:pPr algn="ctr"/>
            <a:r>
              <a:rPr lang="ru-RU" b="1" dirty="0" smtClean="0"/>
              <a:t>Махов Борис Иванович</a:t>
            </a:r>
          </a:p>
          <a:p>
            <a:pPr algn="ctr"/>
            <a:r>
              <a:rPr lang="ru-RU" b="1" dirty="0" smtClean="0"/>
              <a:t>1972 г. 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10 Б. Махов Солдаты Сталинграда. 1972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57200"/>
            <a:ext cx="8408281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Руины города-героя Сталинграда</a:t>
            </a:r>
          </a:p>
          <a:p>
            <a:pPr algn="ctr"/>
            <a:r>
              <a:rPr lang="ru-RU" b="1" dirty="0" err="1" smtClean="0"/>
              <a:t>Мызин</a:t>
            </a:r>
            <a:r>
              <a:rPr lang="ru-RU" b="1" dirty="0" smtClean="0"/>
              <a:t> Александр Васильевич </a:t>
            </a:r>
            <a:br>
              <a:rPr lang="ru-RU" b="1" dirty="0" smtClean="0"/>
            </a:br>
            <a:r>
              <a:rPr lang="ru-RU" b="1" dirty="0" smtClean="0"/>
              <a:t>1943-1944 г.г.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11 Мызин Александр Васильевич Руины города-героя Сталинграда 1943-1944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219200"/>
            <a:ext cx="8253046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657671"/>
            <a:ext cx="411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 огневой позиции</a:t>
            </a:r>
          </a:p>
          <a:p>
            <a:pPr algn="ctr"/>
            <a:r>
              <a:rPr lang="ru-RU" b="1" dirty="0" smtClean="0"/>
              <a:t>Одинцов Владимир Григорьевич</a:t>
            </a:r>
            <a:br>
              <a:rPr lang="ru-RU" b="1" dirty="0" smtClean="0"/>
            </a:br>
            <a:r>
              <a:rPr lang="ru-RU" b="1" dirty="0" smtClean="0"/>
              <a:t>1942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12 Одинцов В. Г. На огневой позиции. 19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4800600" cy="6083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окопах Сталинграда</a:t>
            </a:r>
          </a:p>
          <a:p>
            <a:pPr algn="ctr"/>
            <a:r>
              <a:rPr lang="ru-RU" b="1" dirty="0" smtClean="0"/>
              <a:t>Прокопенко Алексей Андреевич</a:t>
            </a:r>
          </a:p>
          <a:p>
            <a:pPr algn="ctr"/>
            <a:r>
              <a:rPr lang="ru-RU" b="1" dirty="0" smtClean="0"/>
              <a:t>1975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13 А. Прокопенко В окопах Сталинграда. 1975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381000"/>
            <a:ext cx="6209528" cy="54268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Весна в Сталинграде 1943 года</a:t>
            </a:r>
          </a:p>
          <a:p>
            <a:pPr algn="ctr"/>
            <a:r>
              <a:rPr lang="ru-RU" b="1" dirty="0" err="1" smtClean="0"/>
              <a:t>Пышта</a:t>
            </a:r>
            <a:r>
              <a:rPr lang="ru-RU" b="1" dirty="0" smtClean="0"/>
              <a:t> Михаил Яковлевич</a:t>
            </a:r>
          </a:p>
          <a:p>
            <a:pPr algn="ctr"/>
            <a:r>
              <a:rPr lang="ru-RU" b="1" dirty="0" smtClean="0"/>
              <a:t> 1960 г.</a:t>
            </a:r>
          </a:p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14 Пышта М.Я. Весна в Сталинграде 1943 года. 19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457200"/>
            <a:ext cx="7390356" cy="5057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Клятва</a:t>
            </a:r>
          </a:p>
          <a:p>
            <a:pPr algn="ctr"/>
            <a:r>
              <a:rPr lang="ru-RU" b="1" dirty="0" smtClean="0"/>
              <a:t>Романов Иван Васильевич</a:t>
            </a:r>
            <a:br>
              <a:rPr lang="ru-RU" b="1" dirty="0" smtClean="0"/>
            </a:br>
            <a:r>
              <a:rPr lang="ru-RU" b="1" dirty="0" smtClean="0"/>
              <a:t>1975 г.</a:t>
            </a:r>
            <a:br>
              <a:rPr lang="ru-RU" b="1" dirty="0" smtClean="0"/>
            </a:br>
            <a:endParaRPr lang="ru-RU" b="1" dirty="0" smtClean="0"/>
          </a:p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15 Романов И.В. Клятва. 19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304800"/>
            <a:ext cx="5029200" cy="5549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334000"/>
            <a:ext cx="411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Иллюстрация к произведению В.П.Некрасова «В окопах Сталинграда»</a:t>
            </a:r>
            <a:br>
              <a:rPr lang="ru-RU" b="1" dirty="0" smtClean="0"/>
            </a:br>
            <a:r>
              <a:rPr lang="ru-RU" b="1" dirty="0" smtClean="0"/>
              <a:t>Ростовцев Вадим Николаевич</a:t>
            </a:r>
          </a:p>
          <a:p>
            <a:pPr algn="ctr"/>
            <a:r>
              <a:rPr lang="ru-RU" b="1" dirty="0" smtClean="0"/>
              <a:t>1951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16 Ростовцев Вадим Николаевич Иллюстрация к произведению В.П.Некрасова «В окопах Сталинграда» 1951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28600"/>
            <a:ext cx="4419600" cy="62996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334000"/>
            <a:ext cx="4114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Иллюстрация к произведению В.П.Некрасова «В окопах Сталинграда»</a:t>
            </a:r>
            <a:br>
              <a:rPr lang="ru-RU" b="1" dirty="0" smtClean="0"/>
            </a:br>
            <a:r>
              <a:rPr lang="ru-RU" b="1" dirty="0" smtClean="0"/>
              <a:t>Ростовцев Вадим Николаевич</a:t>
            </a:r>
          </a:p>
          <a:p>
            <a:pPr algn="ctr"/>
            <a:r>
              <a:rPr lang="ru-RU" b="1" dirty="0" smtClean="0"/>
              <a:t>1951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16 Ростовцев Вадим Николаевич Иллюстрация к произведению В.П.Некрасова «В окопах Сталинграда» 19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4629865" cy="6096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Переправа через Волгу у Сталинграда </a:t>
            </a:r>
          </a:p>
          <a:p>
            <a:pPr algn="ctr"/>
            <a:r>
              <a:rPr lang="ru-RU" b="1" dirty="0" smtClean="0"/>
              <a:t>Савицкий Георгий Константинович</a:t>
            </a:r>
            <a:br>
              <a:rPr lang="ru-RU" b="1" dirty="0" smtClean="0"/>
            </a:br>
            <a:r>
              <a:rPr lang="ru-RU" b="1" dirty="0" smtClean="0"/>
              <a:t>1944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Рисунок 3" descr="17 Савицкий Г.К.  Переправа через Волгу у Сталинграда. 1944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533400"/>
            <a:ext cx="79248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Сталинградцы</a:t>
            </a:r>
            <a:endParaRPr lang="ru-RU" b="1" dirty="0" smtClean="0"/>
          </a:p>
          <a:p>
            <a:pPr algn="ctr"/>
            <a:r>
              <a:rPr lang="ru-RU" b="1" dirty="0" smtClean="0"/>
              <a:t>Самохвалов Александр Николаевич </a:t>
            </a:r>
            <a:br>
              <a:rPr lang="ru-RU" b="1" dirty="0" smtClean="0"/>
            </a:br>
            <a:r>
              <a:rPr lang="ru-RU" b="1" dirty="0" smtClean="0"/>
              <a:t>1947 г.</a:t>
            </a:r>
          </a:p>
        </p:txBody>
      </p:sp>
      <p:pic>
        <p:nvPicPr>
          <p:cNvPr id="5" name="Рисунок 4" descr="18 Самохвалов А Н Сталинградцы 19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304800"/>
            <a:ext cx="6553200" cy="55804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Мамаев курган</a:t>
            </a:r>
          </a:p>
          <a:p>
            <a:pPr algn="ctr"/>
            <a:r>
              <a:rPr lang="ru-RU" b="1" dirty="0" smtClean="0"/>
              <a:t>Суханов Фёдор Иванович</a:t>
            </a:r>
            <a:br>
              <a:rPr lang="ru-RU" b="1" dirty="0" smtClean="0"/>
            </a:br>
            <a:r>
              <a:rPr lang="ru-RU" b="1" dirty="0" smtClean="0"/>
              <a:t>1972 г.</a:t>
            </a:r>
          </a:p>
        </p:txBody>
      </p:sp>
      <p:pic>
        <p:nvPicPr>
          <p:cNvPr id="4" name="Рисунок 3" descr="19 Суханов Ф.И. Мамаев курган. 1972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850" y="304800"/>
            <a:ext cx="784155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Стена </a:t>
            </a:r>
            <a:r>
              <a:rPr lang="ru-RU" b="1" dirty="0" err="1" smtClean="0"/>
              <a:t>Родимцева</a:t>
            </a:r>
            <a:endParaRPr lang="ru-RU" b="1" dirty="0" smtClean="0"/>
          </a:p>
          <a:p>
            <a:pPr algn="ctr"/>
            <a:r>
              <a:rPr lang="ru-RU" b="1" dirty="0" err="1" smtClean="0"/>
              <a:t>Финогенов</a:t>
            </a:r>
            <a:r>
              <a:rPr lang="ru-RU" b="1" dirty="0" smtClean="0"/>
              <a:t> Константин Иванович</a:t>
            </a:r>
            <a:br>
              <a:rPr lang="ru-RU" b="1" dirty="0" smtClean="0"/>
            </a:br>
            <a:r>
              <a:rPr lang="ru-RU" b="1" dirty="0" smtClean="0"/>
              <a:t>1950-е г.г.</a:t>
            </a:r>
          </a:p>
        </p:txBody>
      </p:sp>
      <p:pic>
        <p:nvPicPr>
          <p:cNvPr id="5" name="Рисунок 4" descr="20 К. И. Финогенов. «Стена Родимцева»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533400"/>
            <a:ext cx="8649912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Сталинград. Место, где был пленён фельдмаршал Паулюс</a:t>
            </a:r>
          </a:p>
          <a:p>
            <a:pPr algn="ctr"/>
            <a:r>
              <a:rPr lang="ru-RU" b="1" dirty="0" err="1" smtClean="0"/>
              <a:t>Финогенов</a:t>
            </a:r>
            <a:r>
              <a:rPr lang="ru-RU" b="1" dirty="0" smtClean="0"/>
              <a:t> Константин Иванович </a:t>
            </a:r>
          </a:p>
          <a:p>
            <a:pPr algn="ctr"/>
            <a:r>
              <a:rPr lang="ru-RU" b="1" dirty="0" smtClean="0"/>
              <a:t>1943 г.</a:t>
            </a:r>
          </a:p>
        </p:txBody>
      </p:sp>
      <p:pic>
        <p:nvPicPr>
          <p:cNvPr id="4" name="Рисунок 3" descr="20 Финогенов К.И. Сталинград. Место, где был пленён фельдмаршал Паулюс. 19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28600"/>
            <a:ext cx="6553200" cy="55804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Пласт. Земля Сталинграда</a:t>
            </a:r>
          </a:p>
          <a:p>
            <a:pPr algn="ctr"/>
            <a:r>
              <a:rPr lang="ru-RU" b="1" dirty="0" smtClean="0"/>
              <a:t>Харитонов Роберт Петрович </a:t>
            </a:r>
          </a:p>
          <a:p>
            <a:pPr algn="ctr"/>
            <a:r>
              <a:rPr lang="ru-RU" b="1" dirty="0" smtClean="0"/>
              <a:t>1973 г.</a:t>
            </a:r>
          </a:p>
          <a:p>
            <a:pPr algn="ctr"/>
            <a:endParaRPr lang="ru-RU" b="1" dirty="0" smtClean="0"/>
          </a:p>
        </p:txBody>
      </p:sp>
      <p:pic>
        <p:nvPicPr>
          <p:cNvPr id="6" name="Рисунок 5" descr="21 Харитонов Р.П.  Пласт. Земля Сталинграда. 1973..jpg"/>
          <p:cNvPicPr>
            <a:picLocks noChangeAspect="1"/>
          </p:cNvPicPr>
          <p:nvPr/>
        </p:nvPicPr>
        <p:blipFill>
          <a:blip r:embed="rId2" cstate="print"/>
          <a:srcRect l="5906" t="4792" r="4134" b="4792"/>
          <a:stretch>
            <a:fillRect/>
          </a:stretch>
        </p:blipFill>
        <p:spPr>
          <a:xfrm>
            <a:off x="1807718" y="287956"/>
            <a:ext cx="5484077" cy="54343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Вид на горящий город. Сталинград, август 1942 год. Этюд</a:t>
            </a:r>
          </a:p>
          <a:p>
            <a:pPr algn="ctr"/>
            <a:r>
              <a:rPr lang="ru-RU" b="1" dirty="0" err="1" smtClean="0"/>
              <a:t>Черникова</a:t>
            </a:r>
            <a:r>
              <a:rPr lang="ru-RU" b="1" dirty="0" smtClean="0"/>
              <a:t> Надежда Елисеевна</a:t>
            </a:r>
            <a:br>
              <a:rPr lang="ru-RU" b="1" dirty="0" smtClean="0"/>
            </a:br>
            <a:r>
              <a:rPr lang="ru-RU" b="1" dirty="0" smtClean="0"/>
              <a:t>1942 г.</a:t>
            </a:r>
          </a:p>
          <a:p>
            <a:pPr algn="ctr"/>
            <a:endParaRPr lang="ru-RU" b="1" dirty="0" smtClean="0"/>
          </a:p>
        </p:txBody>
      </p:sp>
      <p:pic>
        <p:nvPicPr>
          <p:cNvPr id="4" name="Рисунок 3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8549452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Поединок </a:t>
            </a:r>
          </a:p>
          <a:p>
            <a:pPr algn="ctr"/>
            <a:r>
              <a:rPr lang="ru-RU" b="1" dirty="0" err="1" smtClean="0"/>
              <a:t>Черноскутов</a:t>
            </a:r>
            <a:r>
              <a:rPr lang="ru-RU" b="1" dirty="0" smtClean="0"/>
              <a:t> Геннадий Васильевич </a:t>
            </a:r>
          </a:p>
          <a:p>
            <a:pPr algn="ctr"/>
            <a:r>
              <a:rPr lang="ru-RU" b="1" dirty="0" smtClean="0"/>
              <a:t>1982 г.</a:t>
            </a:r>
          </a:p>
          <a:p>
            <a:pPr algn="ctr"/>
            <a:endParaRPr lang="ru-RU" b="1" dirty="0" smtClean="0"/>
          </a:p>
        </p:txBody>
      </p:sp>
      <p:pic>
        <p:nvPicPr>
          <p:cNvPr id="5" name="Рисунок 4" descr="Черноскутов Геннадий Васильевич Поединок 1982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284" y="914400"/>
            <a:ext cx="8802889" cy="381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 восстановлении Сталинграда</a:t>
            </a:r>
          </a:p>
          <a:p>
            <a:pPr algn="ctr"/>
            <a:r>
              <a:rPr lang="ru-RU" b="1" dirty="0" smtClean="0"/>
              <a:t> Шварц Елизавета Исааковна</a:t>
            </a:r>
          </a:p>
          <a:p>
            <a:pPr algn="ctr"/>
            <a:r>
              <a:rPr lang="ru-RU" b="1" dirty="0" smtClean="0"/>
              <a:t>1943 г.</a:t>
            </a:r>
          </a:p>
          <a:p>
            <a:pPr algn="ctr"/>
            <a:endParaRPr lang="ru-RU" b="1" dirty="0" smtClean="0"/>
          </a:p>
        </p:txBody>
      </p:sp>
      <p:pic>
        <p:nvPicPr>
          <p:cNvPr id="4" name="Рисунок 3" descr="Шварц Е.И.  На восстановлении Сталинграда. 1943. Холст, масло. ВМИИ им. И.И. Машкова.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800"/>
            <a:ext cx="7315200" cy="5543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Призвание </a:t>
            </a:r>
          </a:p>
          <a:p>
            <a:pPr algn="ctr"/>
            <a:r>
              <a:rPr lang="ru-RU" b="1" dirty="0" smtClean="0"/>
              <a:t>Прокопенко Алексей Андреевич</a:t>
            </a:r>
            <a:br>
              <a:rPr lang="ru-RU" b="1" dirty="0" smtClean="0"/>
            </a:br>
            <a:r>
              <a:rPr lang="ru-RU" b="1" dirty="0" smtClean="0"/>
              <a:t>1977 г.</a:t>
            </a:r>
          </a:p>
        </p:txBody>
      </p:sp>
      <p:pic>
        <p:nvPicPr>
          <p:cNvPr id="5" name="Рисунок 4" descr="24 -А.А. - Призвание. 1977. Картон, масло. ВМИИ им. И.И. Машкова.previe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381000"/>
            <a:ext cx="6096000" cy="53816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Сталинград. Бомбёжка нашей авиацией передовых позиций немцев 1942-1943 г.г.</a:t>
            </a:r>
          </a:p>
          <a:p>
            <a:pPr algn="ctr"/>
            <a:r>
              <a:rPr lang="ru-RU" b="1" dirty="0" err="1" smtClean="0"/>
              <a:t>Вялов</a:t>
            </a:r>
            <a:r>
              <a:rPr lang="ru-RU" b="1" dirty="0" smtClean="0"/>
              <a:t> Константин Александрович</a:t>
            </a:r>
          </a:p>
          <a:p>
            <a:pPr algn="ctr"/>
            <a:r>
              <a:rPr lang="ru-RU" b="1" dirty="0" smtClean="0"/>
              <a:t>1943 г.</a:t>
            </a:r>
          </a:p>
          <a:p>
            <a:pPr algn="ctr"/>
            <a:endParaRPr lang="ru-RU" b="1" dirty="0" smtClean="0"/>
          </a:p>
        </p:txBody>
      </p:sp>
      <p:pic>
        <p:nvPicPr>
          <p:cNvPr id="5" name="Рисунок 4" descr="25 Сталинград. Бомбёжка нашей авиацией передовых позиций немцев1942-1943 ггВялов К. А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838200"/>
            <a:ext cx="8556861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Бои в районе «Красного Октября»</a:t>
            </a:r>
          </a:p>
          <a:p>
            <a:pPr algn="ctr"/>
            <a:r>
              <a:rPr lang="ru-RU" b="1" dirty="0" err="1" smtClean="0"/>
              <a:t>Гальков</a:t>
            </a:r>
            <a:r>
              <a:rPr lang="ru-RU" b="1" dirty="0" smtClean="0"/>
              <a:t> Юрий Константинович</a:t>
            </a:r>
          </a:p>
        </p:txBody>
      </p:sp>
      <p:pic>
        <p:nvPicPr>
          <p:cNvPr id="5" name="Рисунок 4" descr="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8676152" cy="5274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Сталинград. Ведут пленных по Волге. 1942-1943г.г.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 err="1" smtClean="0"/>
              <a:t>Вялов</a:t>
            </a:r>
            <a:r>
              <a:rPr lang="ru-RU" b="1" dirty="0" smtClean="0"/>
              <a:t> Константин  Александрович</a:t>
            </a:r>
            <a:r>
              <a:rPr lang="ru-RU" u="sng" dirty="0" smtClean="0"/>
              <a:t> </a:t>
            </a:r>
            <a:endParaRPr lang="ru-RU" dirty="0" smtClean="0"/>
          </a:p>
          <a:p>
            <a:pPr algn="ctr"/>
            <a:endParaRPr lang="ru-RU" b="1" dirty="0" smtClean="0"/>
          </a:p>
          <a:p>
            <a:pPr algn="ctr"/>
            <a:endParaRPr lang="ru-RU" b="1" dirty="0" smtClean="0"/>
          </a:p>
        </p:txBody>
      </p:sp>
      <p:pic>
        <p:nvPicPr>
          <p:cNvPr id="5" name="Рисунок 4" descr="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8776806" cy="3215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Бои на дальних подступах Сталинграда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 err="1" smtClean="0"/>
              <a:t>Гальков</a:t>
            </a:r>
            <a:r>
              <a:rPr lang="ru-RU" b="1" dirty="0" smtClean="0"/>
              <a:t> Юрий Константинович</a:t>
            </a:r>
          </a:p>
          <a:p>
            <a:pPr algn="ctr"/>
            <a:endParaRPr lang="ru-RU" b="1" dirty="0" smtClean="0"/>
          </a:p>
        </p:txBody>
      </p:sp>
      <p:pic>
        <p:nvPicPr>
          <p:cNvPr id="5" name="Рисунок 4" descr="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8729932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Крепость на Волге</a:t>
            </a:r>
          </a:p>
          <a:p>
            <a:pPr algn="ctr"/>
            <a:r>
              <a:rPr lang="ru-RU" b="1" dirty="0" smtClean="0"/>
              <a:t>Ильин Евгений Владимирович</a:t>
            </a:r>
          </a:p>
        </p:txBody>
      </p:sp>
      <p:pic>
        <p:nvPicPr>
          <p:cNvPr id="4" name="Рисунок 3" descr="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04800"/>
            <a:ext cx="7772400" cy="5421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Сталинграде</a:t>
            </a:r>
          </a:p>
          <a:p>
            <a:pPr algn="ctr"/>
            <a:r>
              <a:rPr lang="ru-RU" b="1" dirty="0" smtClean="0"/>
              <a:t>Косых Максим Сергеевич</a:t>
            </a:r>
          </a:p>
          <a:p>
            <a:pPr algn="ctr"/>
            <a:r>
              <a:rPr lang="ru-RU" b="1" dirty="0" smtClean="0"/>
              <a:t>1960 г.</a:t>
            </a:r>
            <a:endParaRPr lang="ru-RU" dirty="0" smtClean="0"/>
          </a:p>
        </p:txBody>
      </p:sp>
      <p:pic>
        <p:nvPicPr>
          <p:cNvPr id="5" name="Рисунок 4" descr="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8229600" cy="52558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Бой за вокзал</a:t>
            </a:r>
          </a:p>
          <a:p>
            <a:pPr algn="ctr"/>
            <a:r>
              <a:rPr lang="ru-RU" b="1" dirty="0" smtClean="0"/>
              <a:t> Марченко Георгий Иванович </a:t>
            </a:r>
          </a:p>
          <a:p>
            <a:pPr algn="ctr"/>
            <a:r>
              <a:rPr lang="ru-RU" b="1" dirty="0" smtClean="0"/>
              <a:t>1942 г.</a:t>
            </a:r>
            <a:endParaRPr lang="ru-RU" dirty="0" smtClean="0"/>
          </a:p>
          <a:p>
            <a:pPr algn="ctr"/>
            <a:endParaRPr lang="ru-RU" b="1" dirty="0" smtClean="0"/>
          </a:p>
        </p:txBody>
      </p:sp>
      <p:pic>
        <p:nvPicPr>
          <p:cNvPr id="5" name="Рисунок 4" descr="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81000"/>
            <a:ext cx="8382285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Подвиг Вани Фёдорова – героя Сталинграда</a:t>
            </a:r>
          </a:p>
          <a:p>
            <a:pPr algn="ctr"/>
            <a:r>
              <a:rPr lang="ru-RU" b="1" dirty="0" err="1" smtClean="0"/>
              <a:t>Пензов</a:t>
            </a:r>
            <a:r>
              <a:rPr lang="ru-RU" b="1" dirty="0" smtClean="0"/>
              <a:t> Иван Алексеевич</a:t>
            </a:r>
          </a:p>
          <a:p>
            <a:pPr algn="ctr"/>
            <a:r>
              <a:rPr lang="ru-RU" b="1" dirty="0" smtClean="0"/>
              <a:t>1968 г.</a:t>
            </a:r>
            <a:endParaRPr lang="ru-RU" dirty="0" smtClean="0"/>
          </a:p>
        </p:txBody>
      </p:sp>
      <p:pic>
        <p:nvPicPr>
          <p:cNvPr id="4" name="Рисунок 3" descr="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57200"/>
            <a:ext cx="8535904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Дети</a:t>
            </a:r>
          </a:p>
          <a:p>
            <a:pPr algn="ctr"/>
            <a:r>
              <a:rPr lang="ru-RU" b="1" dirty="0" smtClean="0"/>
              <a:t> Прокопенко Алексей Андреевич</a:t>
            </a:r>
            <a:endParaRPr lang="ru-RU" dirty="0" smtClean="0"/>
          </a:p>
        </p:txBody>
      </p:sp>
      <p:pic>
        <p:nvPicPr>
          <p:cNvPr id="4" name="Рисунок 3" descr="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28600"/>
            <a:ext cx="7772400" cy="5558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Разбитая мельница в Сталинграде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 err="1" smtClean="0"/>
              <a:t>Усыпенко</a:t>
            </a:r>
            <a:r>
              <a:rPr lang="ru-RU" b="1" dirty="0" smtClean="0"/>
              <a:t> Федор Павлович</a:t>
            </a:r>
          </a:p>
          <a:p>
            <a:pPr algn="ctr"/>
            <a:r>
              <a:rPr lang="ru-RU" b="1" dirty="0" smtClean="0"/>
              <a:t>1962 г.</a:t>
            </a:r>
            <a:endParaRPr lang="ru-RU" dirty="0" smtClean="0"/>
          </a:p>
        </p:txBody>
      </p:sp>
      <p:pic>
        <p:nvPicPr>
          <p:cNvPr id="5" name="Рисунок 4" descr="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28600"/>
            <a:ext cx="7239000" cy="54961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Бойцы Сталинграда</a:t>
            </a:r>
          </a:p>
          <a:p>
            <a:pPr algn="ctr"/>
            <a:r>
              <a:rPr lang="ru-RU" b="1" dirty="0" smtClean="0"/>
              <a:t>Самсонов Марат Иванович</a:t>
            </a:r>
          </a:p>
          <a:p>
            <a:pPr algn="ctr"/>
            <a:r>
              <a:rPr lang="ru-RU" b="1" dirty="0" smtClean="0"/>
              <a:t> 1983 г.</a:t>
            </a:r>
            <a:endParaRPr lang="ru-RU" dirty="0" smtClean="0"/>
          </a:p>
        </p:txBody>
      </p:sp>
      <p:pic>
        <p:nvPicPr>
          <p:cNvPr id="5" name="Рисунок 4" descr="М. Самсонов Бойцы Сталинграда 1983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52400"/>
            <a:ext cx="7239000" cy="57043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93467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Сталинград. Год 1943-й</a:t>
            </a:r>
          </a:p>
          <a:p>
            <a:pPr algn="ctr"/>
            <a:r>
              <a:rPr lang="ru-RU" b="1" dirty="0" smtClean="0"/>
              <a:t>Тельнов Владимир Афанасьевич</a:t>
            </a:r>
          </a:p>
          <a:p>
            <a:pPr algn="ctr"/>
            <a:r>
              <a:rPr lang="ru-RU" b="1" dirty="0" smtClean="0"/>
              <a:t> 1987 г.</a:t>
            </a:r>
            <a:endParaRPr lang="ru-RU" dirty="0" smtClean="0"/>
          </a:p>
        </p:txBody>
      </p:sp>
      <p:pic>
        <p:nvPicPr>
          <p:cNvPr id="4" name="Рисунок 3" descr="Сталинград. Год 1943-й Тельнов В 1987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04800"/>
            <a:ext cx="7086600" cy="5541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0" y="5657671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Героиня Сталинградской битвы</a:t>
            </a:r>
          </a:p>
          <a:p>
            <a:pPr algn="ctr"/>
            <a:r>
              <a:rPr lang="ru-RU" b="1" dirty="0" smtClean="0"/>
              <a:t>Наташа </a:t>
            </a:r>
            <a:r>
              <a:rPr lang="ru-RU" b="1" dirty="0" err="1" smtClean="0"/>
              <a:t>Качуевская</a:t>
            </a:r>
            <a:endParaRPr lang="ru-RU" b="1" dirty="0" smtClean="0"/>
          </a:p>
          <a:p>
            <a:pPr algn="ctr"/>
            <a:r>
              <a:rPr lang="ru-RU" b="1" dirty="0" err="1" smtClean="0"/>
              <a:t>Балдина</a:t>
            </a:r>
            <a:r>
              <a:rPr lang="ru-RU" b="1" dirty="0" smtClean="0"/>
              <a:t> Ирина Михайловна</a:t>
            </a:r>
            <a:br>
              <a:rPr lang="ru-RU" b="1" dirty="0" smtClean="0"/>
            </a:br>
            <a:r>
              <a:rPr lang="ru-RU" b="1" dirty="0" smtClean="0"/>
              <a:t>1984 г.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 descr="И. Балдин Героиня Сталинградской битвы Наташа Качуевская. 1984 г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28600"/>
            <a:ext cx="4724400" cy="64190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350</Words>
  <Application>Microsoft Office PowerPoint</Application>
  <PresentationFormat>Экран (4:3)</PresentationFormat>
  <Paragraphs>108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32</cp:revision>
  <dcterms:created xsi:type="dcterms:W3CDTF">2017-06-14T10:31:27Z</dcterms:created>
  <dcterms:modified xsi:type="dcterms:W3CDTF">2023-10-23T06:05:01Z</dcterms:modified>
</cp:coreProperties>
</file>