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2" r:id="rId3"/>
    <p:sldId id="257" r:id="rId4"/>
    <p:sldId id="258" r:id="rId5"/>
    <p:sldId id="270" r:id="rId6"/>
    <p:sldId id="259" r:id="rId7"/>
    <p:sldId id="260" r:id="rId8"/>
    <p:sldId id="269" r:id="rId9"/>
    <p:sldId id="268" r:id="rId10"/>
    <p:sldId id="267" r:id="rId11"/>
    <p:sldId id="266" r:id="rId12"/>
    <p:sldId id="265" r:id="rId13"/>
    <p:sldId id="264" r:id="rId14"/>
    <p:sldId id="263" r:id="rId15"/>
    <p:sldId id="262" r:id="rId16"/>
    <p:sldId id="261" r:id="rId17"/>
    <p:sldId id="271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88" autoAdjust="0"/>
    <p:restoredTop sz="94624" autoAdjust="0"/>
  </p:normalViewPr>
  <p:slideViewPr>
    <p:cSldViewPr>
      <p:cViewPr varScale="1">
        <p:scale>
          <a:sx n="67" d="100"/>
          <a:sy n="67" d="100"/>
        </p:scale>
        <p:origin x="-143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4526A-9707-4CCD-8368-7DE0A2164A99}" type="datetimeFigureOut">
              <a:rPr lang="ru-RU" smtClean="0"/>
              <a:pPr/>
              <a:t>15.05.2024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FCBC1-357D-4A1C-9A04-64213139F2F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4526A-9707-4CCD-8368-7DE0A2164A99}" type="datetimeFigureOut">
              <a:rPr lang="ru-RU" smtClean="0"/>
              <a:pPr/>
              <a:t>15.05.2024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FCBC1-357D-4A1C-9A04-64213139F2F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4526A-9707-4CCD-8368-7DE0A2164A99}" type="datetimeFigureOut">
              <a:rPr lang="ru-RU" smtClean="0"/>
              <a:pPr/>
              <a:t>15.05.2024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FCBC1-357D-4A1C-9A04-64213139F2F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4526A-9707-4CCD-8368-7DE0A2164A99}" type="datetimeFigureOut">
              <a:rPr lang="ru-RU" smtClean="0"/>
              <a:pPr/>
              <a:t>15.05.2024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FCBC1-357D-4A1C-9A04-64213139F2F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4526A-9707-4CCD-8368-7DE0A2164A99}" type="datetimeFigureOut">
              <a:rPr lang="ru-RU" smtClean="0"/>
              <a:pPr/>
              <a:t>15.05.2024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FCBC1-357D-4A1C-9A04-64213139F2F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4526A-9707-4CCD-8368-7DE0A2164A99}" type="datetimeFigureOut">
              <a:rPr lang="ru-RU" smtClean="0"/>
              <a:pPr/>
              <a:t>15.05.2024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FCBC1-357D-4A1C-9A04-64213139F2F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4526A-9707-4CCD-8368-7DE0A2164A99}" type="datetimeFigureOut">
              <a:rPr lang="ru-RU" smtClean="0"/>
              <a:pPr/>
              <a:t>15.05.2024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FCBC1-357D-4A1C-9A04-64213139F2F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4526A-9707-4CCD-8368-7DE0A2164A99}" type="datetimeFigureOut">
              <a:rPr lang="ru-RU" smtClean="0"/>
              <a:pPr/>
              <a:t>15.05.2024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FCBC1-357D-4A1C-9A04-64213139F2F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4526A-9707-4CCD-8368-7DE0A2164A99}" type="datetimeFigureOut">
              <a:rPr lang="ru-RU" smtClean="0"/>
              <a:pPr/>
              <a:t>15.05.2024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FCBC1-357D-4A1C-9A04-64213139F2F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4526A-9707-4CCD-8368-7DE0A2164A99}" type="datetimeFigureOut">
              <a:rPr lang="ru-RU" smtClean="0"/>
              <a:pPr/>
              <a:t>15.05.2024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FCBC1-357D-4A1C-9A04-64213139F2F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4526A-9707-4CCD-8368-7DE0A2164A99}" type="datetimeFigureOut">
              <a:rPr lang="ru-RU" smtClean="0"/>
              <a:pPr/>
              <a:t>15.05.2024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FCBC1-357D-4A1C-9A04-64213139F2F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84526A-9707-4CCD-8368-7DE0A2164A99}" type="datetimeFigureOut">
              <a:rPr lang="ru-RU" smtClean="0"/>
              <a:pPr/>
              <a:t>15.05.2024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EFCBC1-357D-4A1C-9A04-64213139F2F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Пользователь\Desktop\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7447" y="0"/>
            <a:ext cx="9258894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28660" y="0"/>
            <a:ext cx="9886950" cy="747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/>
              <a:t>Цель: </a:t>
            </a:r>
          </a:p>
          <a:p>
            <a:r>
              <a:rPr lang="ru-RU" sz="2800" dirty="0" smtClean="0"/>
              <a:t>формировать </a:t>
            </a:r>
            <a:r>
              <a:rPr lang="ru-RU" sz="2800" dirty="0" smtClean="0"/>
              <a:t>нравственную культуру </a:t>
            </a:r>
            <a:r>
              <a:rPr lang="ru-RU" sz="2800" dirty="0" smtClean="0"/>
              <a:t>воспитанников; </a:t>
            </a:r>
          </a:p>
          <a:p>
            <a:r>
              <a:rPr lang="ru-RU" sz="2800" dirty="0" smtClean="0"/>
              <a:t>расширять </a:t>
            </a:r>
            <a:r>
              <a:rPr lang="ru-RU" sz="2800" dirty="0" smtClean="0"/>
              <a:t>представления и знания детей о Сталинградской битве, героизме народа, событиях ВОВ; </a:t>
            </a:r>
            <a:endParaRPr lang="ru-RU" sz="2800" dirty="0" smtClean="0"/>
          </a:p>
          <a:p>
            <a:r>
              <a:rPr lang="ru-RU" sz="2800" dirty="0" smtClean="0"/>
              <a:t>воспитывать </a:t>
            </a:r>
            <a:r>
              <a:rPr lang="ru-RU" sz="2800" dirty="0" smtClean="0"/>
              <a:t>чувство патриотизма, потребность личного участия в мероприятиях, посвященных празднованию памятных дат.</a:t>
            </a:r>
            <a:endParaRPr lang="ru-RU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35725" y="3111500"/>
            <a:ext cx="8229600" cy="4525963"/>
          </a:xfrm>
        </p:spPr>
        <p:txBody>
          <a:bodyPr/>
          <a:lstStyle/>
          <a:p>
            <a:endParaRPr lang="ru-RU"/>
          </a:p>
        </p:txBody>
      </p:sp>
      <p:pic>
        <p:nvPicPr>
          <p:cNvPr id="3074" name="Picture 2" descr="C:\Users\Пользователь\Desktop\сталинград\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9223" y="1"/>
            <a:ext cx="9203223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Пользователь\Desktop\сталинград\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-32615"/>
            <a:ext cx="9144000" cy="689061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Пользователь\Desktop\сталинград\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9223" y="1"/>
            <a:ext cx="9203223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C:\Users\Пользователь\Desktop\сталинград\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91123" y="1"/>
            <a:ext cx="9235123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C:\Users\Пользователь\Desktop\сталинград\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936" y="1"/>
            <a:ext cx="9147936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303962" y="2009775"/>
            <a:ext cx="8229600" cy="4525963"/>
          </a:xfrm>
        </p:spPr>
        <p:txBody>
          <a:bodyPr/>
          <a:lstStyle/>
          <a:p>
            <a:endParaRPr lang="ru-RU"/>
          </a:p>
        </p:txBody>
      </p:sp>
      <p:pic>
        <p:nvPicPr>
          <p:cNvPr id="8194" name="Picture 2" descr="C:\Users\Пользователь\Desktop\сталинград\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7353" y="1"/>
            <a:ext cx="9211353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C:\Users\Пользователь\Desktop\сталинград\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9224" y="1"/>
            <a:ext cx="9203224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C:\Users\Пользователь\Desktop\сталинград\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7543" y="1"/>
            <a:ext cx="9171543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C:\Users\Пользователь\Desktop\сталинград\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1846" y="1"/>
            <a:ext cx="9155846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 descr="C:\Users\Пользователь\Desktop\сталинград\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24327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C:\Users\Пользователь\Desktop\сталинград\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24328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C:\Users\Пользователь\Desktop\сталинград\1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211352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 descr="C:\Users\Пользователь\Desktop\сталинград\1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219539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 descr="C:\Users\Пользователь\Desktop\сталинград\1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71831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0" name="Picture 2" descr="C:\Users\Пользователь\Desktop\сталинград\1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7278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13</Words>
  <Application>Microsoft Office PowerPoint</Application>
  <PresentationFormat>Экран (4:3)</PresentationFormat>
  <Paragraphs>4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Пользователь</cp:lastModifiedBy>
  <cp:revision>2</cp:revision>
  <dcterms:created xsi:type="dcterms:W3CDTF">2023-10-23T09:07:20Z</dcterms:created>
  <dcterms:modified xsi:type="dcterms:W3CDTF">2024-05-15T14:45:16Z</dcterms:modified>
</cp:coreProperties>
</file>